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4-frijol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rijol: qué aporta y cómo llevarlo a la mes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aporta el frijol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l costal a la ol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para elegir, remojar, cocer y guardar frij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formas de comer frij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Qué cambia en grasa, textura y comodidad según la p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os frecuentes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cocer y guardar frij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Revisa el gr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frijol seco debe estar limpio, sin insectos, sin olor a humedad y sin granos partidos. Si compras a granel, guárdalo en un frasco hermé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cocer y guardar frij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Limpia y enjua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xtiende el frijol sobre la mesa y retira piedras y objetos extraños. Enjuágalo en un colador hasta que el agua salga menos turb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cocer y guardar frij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Remoja si quie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remojo en agua limpia ablanda el grano y ayuda a que se cueza parejo. Si lo haces, desecha esa agua y cuece con agua nue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cocer y guardar frij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Cuece con aromátic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on el frijol a hervir con cebolla, ajo y laurel o epazote. Baja el fuego y tapa a medias. Está listo cuando se aplasta con los dedos; si se seca, agrega agua ca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cocer y guardar frij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Sazona al fi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grega sal cuando el grano esté blando, prueba y apaga. Deja reposar. El caldo se conserva para sopas o para recale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cocer y guardar frij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Porciona y guar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parte en recipientes con caldo, deja que pierdan calor, tapa y refrigera. Recalienta bien antes de comer y descarta si huele ác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frijol de Aurel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Aurelio, nombre inventado, cuece un kilo de frijol el domingo y deja la olla en la estufa. Su esposa dice que sube el colesterol, su hijo se queja de los gases y él duda entre seguir cociendo o comprar la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frijol de Aurel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frijol cocido es perecedero y no debe quedarse días a temperatura ambiente. El frijol es una legumbre con fibra y proteína vegetal; lo que lo acompaña cambia el plato. Los gases son frecuentes al aumentar la fibra y el remojo ayuda. La lata es práctica y puede traer s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frijol de Aurel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o que se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urelio remoja el frijol, lo cuece con cebolla, ajo y epazote, y lo porciona en recipientes con caldo que guarda en el refrigerador. Sirve media taza por persona con dos tortillas y verdura. Compra una lata sólo para un día de prisa y la enjuaga antes de usarla. Deja de recalentar la misma olla toda l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cocer frij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rápidas en la coc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Media ta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icha propone media taza de frijol cocido por adulto y un cuarto de taza para un niño. En un taco, una cucharada ba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«Porción y medida casera» usa tazas y cucharadas, no gram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4-frijol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Que la lata esté entera y enjuagar el frijol antes de us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lata abollada, oxidada o abombada no se compra. Al abrirla, el frijol se pasa a un recipiente y se guarda en frío; enjuagarlo retira parte de la s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compra y conservación y la tabla de situaciones lo indic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4-frijol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frijol aporta hierro, pero no cura la anemia. La anemia se diagnostica y se trata con un profesional; ningún alimento por sí solo la resuel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mitos trata la frase como m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4-frijol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emojo ablanda el grano y ayuda a que la cocción sea más uniforme. Si se remoja, conviene desechar esa agua y cocer con agua nue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eparación y el procedimiento lo explic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4-frijol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rijol seco → Se revisa y se guarda hermé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ijol de lata → Se enjuaga para retirar s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ojo → Ablanda el gr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 taza → Porción casera por pers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ijol cocido → Tapado y en el refriger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término describe una forma, una medida o un cuidado dist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4-frijol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ibra · arro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ibra y la proteína vegetal son parte de su aporte; con tortilla o arroz el plato suma aminoácidos y sostiene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scripción cualitativa del aporte en la sección «Qué aporta el frijol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4-frijol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frijol seco está limpio y sin insectos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olor a humedad en el costal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lata está entera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lata está abombad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frijol cocido se guardó en frío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olla pasó la noche en la estuf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Se retiraron piedras antes de cocer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El frijol cocido huele ácido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Humedad, estado de la lata y conservación son señales observ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4-frijol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el frijol es una legumbre, puedo dejar la olla cocida en la estufa toda l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er una legumbre no lo vuelve estable a temperatura ambiente. El frijol cocido es perecedero: se porciona, se tapa y se refrig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insiste en conservar el frijol cocido en frí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24-frijol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última olla de frijol que cocinaste. ¿La dejaste en la estufa o la guardaste en porciones? ¿Cuánto serviste por persona? Escribe un cambio concreto para la próxima vez y una señal que te diga que el frijol ya no está en buen es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l frij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l frij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o frijol sirvo por perso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edia taza de frijol cocido por adulto y un cuarto de taza para un niño. En un taco, una cucharada ba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l frijol sube el colestero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 hay razón para señalarlo como culpable: es una legumbre con fibra y proteína vegetal. Lo que lo acompaña —chorizo, crema, frituras— cambia el pl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evito que el frijol se agri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 enfría pronto, se porciona con caldo, se tapa y se guarda en el refrigerador. Se recalienta sólo lo que se va a com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l frijol de lata sirv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í, es una opción práctica. Revisa que la lata esté entera, enjuaga el frijol para retirar parte de la sal y úsalo como ingre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dan gases los frijol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 frecuente al aumentar la fibra de la alimentación. El remojo y desechar el agua ayudan; no es razón para eliminar la legu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24-frijol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4)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4)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2980" r:id="rId1"/>
    <p:sldLayoutId id="2482022981" r:id="rId2"/>
    <p:sldLayoutId id="2482022982" r:id="rId3"/>
    <p:sldLayoutId id="248202298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1f3e2fc0b6e13caaa0e873849f42918fd1b6d06bdabb2e51.jpg"/>
  <Relationship Id="rId3" Type="http://schemas.openxmlformats.org/officeDocument/2006/relationships/hyperlink" Target="https://saludyestetica.lumbre.lat/object/sye-bib-oa24-frijol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bib-oa24-frijol" TargetMode="External"/>
  <Relationship Id="rId4" Type="http://schemas.openxmlformats.org/officeDocument/2006/relationships/hyperlink" Target="https://saludyestetica.lumbre.lat/object/sye-bib-oa24-frijol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bib-oa24-frijol" TargetMode="External"/>
  <Relationship Id="rId4" Type="http://schemas.openxmlformats.org/officeDocument/2006/relationships/hyperlink" Target="https://saludyestetica.lumbre.lat/object/sye-bib-oa24-frijol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bib-oa24-frijol" TargetMode="External"/>
  <Relationship Id="rId4" Type="http://schemas.openxmlformats.org/officeDocument/2006/relationships/hyperlink" Target="https://saludyestetica.lumbre.lat/object/sye-bib-oa24-frijol" TargetMode="External"/>
  <Relationship Id="rId5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hyperlink" Target="https://saludyestetica.lumbre.lat/object/sye-bib-oa24-frijol" TargetMode="External"/>
  <Relationship Id="rId4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24-frijol" TargetMode="External"/>
  <Relationship Id="rId3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rijo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or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evar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24-frijol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qué aporta el frijol, medir una porción con medidas caseras y decidir cómo comprarlo, cocerlo y guardarlo, sin cifras inventadas ni promesas de salu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la biblioteca de alimentos: qué aporta el frijol, cómo se mide una porción casera, cómo llevarlo a la mesa, una preparación sencilla, compra y conservación, y los mitos más frecuent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rijol · legumbre · proteína vegetal · fibra · compra · conserv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rijol: qué aporta y cómo llevarlo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 persona que compra, cocina o quiere entender un ali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241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Aurelio —nombre inventado— compra un kilo de frijol negro, lo remoja desde la noche anterior y lo cuece el domingo en una olla grande. Deja la olla sobre la estufa y la va recalentando toda la sema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rijol: qué aporta y cómo llevarlo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esposa le dice que el frijol «sube el colesterol» y su hijo se queja de los gases; en la tienda, una lata de frijoles le parece más cara pero más rápida. Aurelio quiere saber cuánto frijol servir por persona, si el de lata sirve, cómo evitar que se agrie y si el caldo se aprovech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ficha lo acompaña en esas decisiones: qué aporta el frijol, cómo se mide una porción casera, cómo se prepara y se conserva, y qué creencias conviene dejar en la coc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el frijo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ijol es la semilla de una leguminosa; en México se come negro, bayo, pinto, flor de mayo y otras variedades. Aporta almidón, fibra y una cantidad importante de proteína vegetal para ser un alimento de origen vegetal; también contiene hierro, potasio y folato, y casi no aporta gra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el frijo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proteína no es igual a la de un huevo o una carne, pero al combinarla con tortilla o arroz el plato suma aminoácidos y sostiene más. El frijol seco y el de lata parten del mismo alimento; el de lata puede traer sal y conservadores, y su etiqueta lo dice. El caldo del frijol contiene parte de los nutrientes que se disuelven al cocer, por eso no conviene tirarlo sin raz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un alimento «humilde» ni un remedio: es una legumbre que apor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orción casera es media taza de frijol cocido por persona, con un poco de caldo; en un taco, una cucharada basta. Para un niño, un cuarto de taza; para un adulto, media taza. Un kilo de frijol seco rinde varias comidas para una familia, pero conviene cocinar por tandas y guardar en porciones. El frijol se mide cocido para servir y seco para comprar. Si lo acompañas con tortilla o arroz, la porción de cada uno se ajusta: no se trata de sumar dos platos de cereal, sino de repartir. Media taza de frijol con dos tortillas y verdura es una comida distinta de media taza sola. No hace falta pesar; la taza y la cuchara bast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876550"/>
            <a:ext cx="8115300" cy="14954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876550"/>
            <a:ext cx="38100" cy="14954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de esta fich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informativa de un alimento de la biblioteca. Explica qué aporta el frijol, cómo se mide una porción casera y cómo se elige o conserva; no prescribe dietas, no fija cantidades clínicas y no sustituye una consul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9527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lla de frijol no vive en la estuf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3528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ijol cocido es un alimento perecedero. Se enfría pronto, se guarda tapado en el refrigerador y se recalienta bien; dejarlo días a temperatura ambiente no es segur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ldo también cuen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ldo del frijol lleva parte de lo que se disuelve al cocer. Úsalo para sopas o para recalentar; no lo tires por costumb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ijol se sirve de la olla, refrito, en sopa, en ensalada fría, en tlacoyos, sopes o gorditas. Con tortilla y salsa forma un plato cotidiano; con arroz, una combinación tradicional. Si lo refríes, sumas aceite; si lo sirves con crema o queso, sumas grasa. El frijol de lata es práctico: enjuágalo para retirar parte de la sal y úsalo como ingrediente, no como plato único. Para la mesa diaria, cuece el frijol con cebolla, ajo y una hoja de laurel o epazote, y sirve una porción con verdura. El caldo se puede usar para sopas o para recalentar. No necesita chorizo ni tocino para saber bien: el ajo y la cebolla hacen buena parte del sab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]]></a:t>
            </a:r>
          </a:p>
        </p:txBody>
      </p:sp>
      <p:pic>
        <p:nvPicPr>
          <p:cNvPr id="3" name="" descr="Del costal a la olla">
            <a:hlinkClick r:id="rId3" tooltip="Del costal a la oll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para elegir, remojar, cocer y guardar frijo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24-frijo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ijoles de la olla. Extiende un kilo de frijol sobre la mesa y retira piedras, granos partidos y cualquier objeto extraño. Enjuágalo en un colador y, si quieres, déjalo remojar en agua limpia; el remojo ablanda el grano y ayuda a que se cueza más parejo. Escúrrelo y ponlo en una olla con agua que lo cubra, cebolla, ajo y una hoja de laurel. Lleva a fuego medio y, cuando empiece a hervir, baja el fuego y tapa a medias. Cocina hasta que el grano se aplaste con los dedos; si se seca, agrega agua caliente. Sazona con sal al final, prueba y apaga. Deja reposar y guarda en porciones con cal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con el frijol y una decisión posible. No es una prescripción: ordena la compra y la coc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2562225"/>
                <a:gridCol w="2628900"/>
                <a:gridCol w="2924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frijol cocido huele ác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estar fermen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ártalo y lava la oll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ata está abollada o abomb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estar dañ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la compres ni la abra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 dan gases al ini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frecuente al aumentar la fib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moja y desecha el agua; ve proband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bra frijo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pereced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ciona, tapa y refriger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562225"/>
                <a:gridCol w="2628900"/>
                <a:gridCol w="2924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res un plato que sosten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frijol solo se queda cor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ompaña con tortilla y verdur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hay tiempo para coc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de lata es una op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juágalo y úsalo como ingrediente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 frijol seco en un envase cerrado o a granel limpio, sin insectos ni olor a humedad; revisa la fecha. En casa, guárdalo en un frasco hermético, en lugar seco y oscuro. El frijol cocido es perecedero: se enfría pronto, se guarda tapado en el refrigerador y se recalienta bien antes de comer. Si huele ácido, tiene espuma rara o hilos, se descarta. El frijol de lata se revisa: lata abollada, oxidada o abombada no se compra; una vez abierta, se pasa a un recipiente y se guarda en frío. Enjuagar el frijol de lata retira parte de la sal. Lava la olla y la cuchara después de cocina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]]></a:t>
            </a:r>
          </a:p>
        </p:txBody>
      </p:sp>
      <p:pic>
        <p:nvPicPr>
          <p:cNvPr id="3" name="" descr="Cinco formas de comer frijol">
            <a:hlinkClick r:id="rId3" tooltip="Cinco formas de comer frijol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Qué cambia en grasa, textura y comodidad según la prepar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24-frijo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frijol engorda»: ningún alimento engorda por sí solo; cuentan la porción y lo que se le agrega. «El frijol sube el colesterol»: no hay razón para señalarlo como culpable; es una legumbre con fibra y proteína vegetal, y lo que lo acompaña —chorizo, crema, frituras— cambia el pla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oduce gases, así que hay que evitarlo»: puede producir gases, sobre todo al inicio; el remojo y desechar el agua ayudan, y no es razón para eliminarlo. «El frijol de lata no sirve»: es práctico; enjuágalo y mira la sal. «El frijol cura la anemia»: aporta hierro, pero la anemia se diagnostica y se trata con un profesiona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 comida de pobres»: es una legumbre tradicional que completa un plat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cocer y guardar frijol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el gra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ijol seco debe estar limpio, sin insectos, sin olor a humedad y sin granos partidos. Si compras a granel, guárdalo en un frasco hermétic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cocer y guardar frijol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a y enjua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iende el frijol sobre la mesa y retira piedras y objetos extraños. Enjuágalo en un colador hasta que el agua salga menos turbi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cocer y guardar frijol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moja si quier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mojo en agua limpia ablanda el grano y ayuda a que se cueza parejo. Si lo haces, desecha esa agua y cuece con agua nuev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cocer y guardar frijol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ce con aromátic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 el frijol a hervir con cebolla, ajo y laurel o epazote. Baja el fuego y tapa a medias. Está listo cuando se aplasta con los dedos; si se seca, agrega agua calient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cocer y guardar frijol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zona al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 sal cuando el grano esté blando, prueba y apaga. Deja reposar. El caldo se conserva para sopas o para recalent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cocer y guardar frijol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ona y guar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 en recipientes con caldo, deja que pierdan calor, tapa y refrigera. Recalienta bien antes de comer y descarta si huele ácid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el frijol de Aurelio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Aurelio, nombre inventado, cuece un kilo de frijol el domingo y deja la olla en la estufa. Su esposa dice que sube el colesterol, su hijo se queja de los gases y él duda entre seguir cociendo o comprar lata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el frijol de Aurelio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obser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ijol cocido es perecedero y no debe quedarse días a temperatura ambiente. El frijol es una legumbre con fibra y proteína vegetal; lo que lo acompaña cambia el plato. Los gases son frecuentes al aumentar la fibra y el remojo ayuda. La lata es práctica y puede traer sa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el frijol de Aurelio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relio remoja el frijol, lo cuece con cebolla, ajo y epazote, y lo porciona en recipientes con caldo que guarda en el refrigerador. Sirve media taza por persona con dos tortillas y verdura. Compra una lata sólo para un día de prisa y la enjuaga antes de usarla. Deja de recalentar la misma olla toda la sema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]]></a:t>
            </a:r>
          </a:p>
        </p:txBody>
      </p:sp>
      <p:pic>
        <p:nvPicPr>
          <p:cNvPr id="3" name="" descr="Antes de cocer frijol">
            <a:hlinkClick r:id="rId3" tooltip="Antes de cocer frijol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rápidas en la cocin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24-frijo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 la olla de frijol en la estufa toda la semana. El frijol cocido se deteriora a temperatura ambiente. Se porciona, se tapa y se guarda en frío; se recalienta sólo lo que se va a com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revisar piedras antes de cocer. Una piedra puede romper un diente o dañar la olla. Extender el frijol y revisarlo es un paso rápido que evita un problema may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r que el frijol de lata no sirve. Es una opción práctica. Conviene revisar la lata, enjuagar el frijol para retirar parte de la sal y usarlo como ingrediente, no como plato únic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r chorizo y crema y llamarlo «frijol ligero». El frijol es una legumbre, pero la grasa que se le agrega cambia el plato. El ajo, la cebolla y el epazote dan sabor sin sumar tanta gras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frijol cocido huele ácido o tiene hilos, descárta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lata está abollada, oxidada o abombada, no la compr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quieres un plato que sostenga, combina frijol con tortilla o arroz y agrega verdur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e dan gases, remoja el frijol y desecha el agua; prueba porciones pequeñas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ienes una condición diagnosticada que limite la fibra o el potasio, consulta la porció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a un profesional sanitario si después de comer frijol aparecen ronchas, picor en la boca, hinchazón de labios o garganta o dificultad para respirar; esto último es una urgencia. También si tienes molestias digestivas persistentes, si tu equipo de salud te pidió ajustar la fibra o el potasio de tu alimentación, o si sospechas una intoxicación por un alimento guardado en mal estado. Esta ficha no diagnostica ni indica tratamientos y no sustituye una consult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una porción casera razonable de frijol cocido por perso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edia taz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os taz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kil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ólo el caldo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 frijol de lata. ¿Qué conviene revis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a lata esté entera y enjuagar el frijol antes de usa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 lata esté abollada para que se abra fáci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traiga mucho caldo y sa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se guarde abierta en la alacen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ijol cura la anem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mojo del frijol ayuda a que se cueza más pare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concepto con lo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rijol sec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Frijol de la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moj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edia taz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Frijol coci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 enjuaga para retirar sal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blanda el gra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ción casera por perso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apado y en el refrigerad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e revisa y se guarda hermético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ijol aporta almidón, ___ y proteína vegetal; para completar el plato se acompaña con tortilla o ___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de compra o mane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uena señ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ñal de aler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frijol seco está limpio y sin insect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olor a humedad en el cost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lata está enter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lata está abombad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frijol cocido se guardó en frí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olla pasó la noche en la estuf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Se retiraron piedras antes de coc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El frijol cocido huele áci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viso el frijol y retiro piedras antes de coc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 remojo y desecho el agu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el frijol es una legumbre, puedo dejar la olla cocida en la estufa toda la seman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rvo media taza con tortilla y verdur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Guardo las porciones tapadas en el refrigerador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24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24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24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24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bib-oa24-ex0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bib-oa24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bib-oa24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bib-oa24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liges frijol limpio, lo cueces hasta ablandar, sirves media taza con tortilla y verdura, y guardas las sobras en frí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riz de formas de comer frijol y la tabla de situaciones; vuelve a clasificar las señales de compra y conservación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última olla de frijol que cocinaste. ¿La dejaste en la estufa o la guardaste en porciones? ¿Cuánto serviste por persona? Escribe un cambio concreto para la próxima vez y una señal que te diga que el frijol ya no está en buen es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l frijo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ijol se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o, sin insectos y hermé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a ta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ción casera coc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mo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landa y ayuda a cocer pare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ijol de la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enjuaga para retirar s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ijol coc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pado y en el refrige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l frijol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24-frijol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cer y guardar frijol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frijol sirvo por persona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cer y guardar frijol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 taza de frijol cocido por adulto y un cuarto de taza para un niño. En un taco, una cucharada bast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cer y guardar frijol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frijol sube el colesterol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cer y guardar frijol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y razón para señalarlo como culpable: es una legumbre con fibra y proteína vegetal. Lo que lo acompaña —chorizo, crema, frituras— cambia el plato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cer y guardar frijol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evito que el frijol se agrie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cer y guardar frijol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enfría pronto, se porciona con caldo, se tapa y se guarda en el refrigerador. Se recalienta sólo lo que se va a comer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cer y guardar frijol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frijol de lata sirve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cer y guardar frijol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, es una opción práctica. Revisa que la lata esté entera, enjuaga el frijol para retirar parte de la sal y úsalo como ingrediente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cer y guardar frijol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dan gases los frijoles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cocer y guardar frijol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frecuente al aumentar la fibra de la alimentación. El remojo y desechar el agua ayudan; no es razón para eliminar la legumbre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ijol es una legumbre que aporta almidón, fibra y proteína vegetal, además de hierro, potasio y folato. Compra un grano limpio, remójalo si quieres, cuécelo con cebolla y ajo hasta que se aplaste con los dedos, y sirve media taza por persona con tortilla o arroz y verdura. Guarda lo que sobra porcionado y en frío. No engorda por sí solo, no cura la anemia y no se le culpa del colesterol: es un alimento tradicional que completa un plato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DIETA · OMS, Alimentación sana (hoja informativa actualizada el 26 de enero de 2026) · https://www.who.int/es/news-room/fact-sheets/detail/healthy-diet · consulta: 2026-10-25 · alcance: Alcance internacional. La base de una alimentación saludable son alimentos mínimamente procesados y no procesados; los carbohidratos deben proceder principalmente de cereales integrales, verduras, frutas y legumbres. No fija porciones ni sustituye una consult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GUIAS-MX · Guías Alimentarias Saludables y Sostenibles para la Población Mexicana 2025, Secretaría de Salud · https://www.gob.mx/salud/sinsamac/documentos/guias-alimentarias-saludables-y-sostenibles-para-la-poblacion-mexicana-2025 · consulta: 2026-10-25 · alcance: Alcance federal en México; orientación alimentaria. Busca apoyar a la población para que adopte patrones y prácticas alimentarias más saludables y sostenibles, con alimentos locales y de temporada. No fija porciones individuale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INOCUIDAD · OMS, Inocuidad de los alimentos (hoja informativa actualizada el 4 de junio de 2026) · https://www.who.int/es/news-room/fact-sheets/detail/food-safety · consulta: 2026-10-25 · alcance: Alcance internacional. Remite al Manual sobre las cinco claves para la inocuidad de los alimentos: limpieza, separación de crudos y cocidos, cocción, temperaturas seguras y agua y materias primas seguras. Se usa para la conservación en frío y el recalentamiento; no fija temperaturas ni tiempos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24-frijol"/>
              </a:rPr>
              <a:t><![CDATA[Frijo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5 de octubre de 2026. Revisión por profesional sanitario: no realizada, pendiente. Ficha informativa de un alimento; no prescribe dietas ni sustituye un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2026-10-26T09:25:07Z</dcterms:created>
  <dcterms:modified xsi:type="dcterms:W3CDTF">2026-10-26T09:25:07Z</dcterms:modified>
  <dc:title>Frijol: qué aporta y cómo llevarlo a la mesa</dc:title>
  <dc:description>Presentación editable del OA «Frijol: qué aporta y cómo llevarlo a la mesa». Enlace: https://saludyestetica.lumbre.lat/object/sye-bib-oa24-frijol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