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3-arroz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rroz: qué aporta y cómo llevarlo a la mes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aporta el arroz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llevarlo a la mesa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l costal al pl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pasos para medir, cocer y guardar arro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pra, conservación e higien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nco formas de comer arro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Qué cambia en grasa, fibra y comodidad según la prep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itos frecuentes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medir, cocer y guardar arro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Revisa el gr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arroz debe estar seco, sin insectos ni olor a humedad. Si compras a granel, guárdalo en un frasco hermético y revísalo antes de coc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medir, cocer y guardar arro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Mide cru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tercio de taza por adulto y un cuarto por niño. Si el plato ya lleva tortilla o pasta, ajusta la cantidad para no servir dos cereales de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medir, cocer y guardar arro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Enjuaga si quie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arroz blanco se enjuaga para retirar el almidón de la superficie y que quede más suelto. El integral también se enjuaga, pero pide más agua y más tiempo de co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medir, cocer y guardar arro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Dora y cuece tap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lo haces a la mexicana, dora el arroz con cebolla y ajo, agrega tomate y agua hasta cubrir un dedo, y tapa. Cocina a fuego bajo sin destapar hasta que el líquido se absor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medir, cocer y guardar arro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Deja repos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paga el fuego y deja la olla tapada unos minutos. Esponja con un tenedor y sirve. Si el grano está duro, agrega un poco de agua caliente y vuelve a tap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medir, cocer y guardar arro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Enfría y guar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asa el arroz a un recipiente, deja que pierda calor, tapa y refrigera. Recalienta bien antes de comer y descarta si huele ácido o tiene hil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arroz de Ernest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Ernestina, nombre inventado, cocina arroz el domingo y lo deja en la olla sobre la estufa. El lunes lo recalienta y el miércoles huele raro. Su hijo dice que el arroz tiene mucha azúcar y su comadre que el blanco es vene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arroz de Ernest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 que se ob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arroz cocido es perecedero y no debe quedarse a temperatura ambiente. El olor ácido indica deterioro. El arroz no lleva azúcar añadido y el blanco no es veneno: el integral aporta más fibra, pero ambos caben en una alimentación vari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arroz de Ernest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Lo que se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rnestina mide un tercio de taza por persona, cuece sólo para la comida y guarda lo que sobra en un recipiente tapado en el refrigerador. Recalienta la porción del día y descarta la que huele mal. Sirve el arroz con frijol y verduras, y deja el arroz con leche para un postre oca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cocinar arro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rápidas en la coc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Un tercio de ta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tercio de taza de arroz crudo rinde cerca de una taza cocida. Se mide crudo porque al cocerse ocupa más volum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«Porción y medida casera» usa tazas y cucharadas, no gram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3-arroz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Descart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rroz cocido es perecedero y no debe quedarse a temperatura ambiente. Recalentar no corrige un deterioro; si huele ácido o tiene hilos, se desca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de conservación y la tabla de situaciones lo indic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3-arroz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 un cereal que puede formar parte de una alimentación variada. El integral conserva más fibra, pero el blanco no se prohíbe; cuentan la porción y el conjunto del pl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de mitos trata la frase como m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3-arroz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e enfría pronto, se tapa y se refrigera; se recalienta bien antes de comer. Dejarlo horas a temperatura ambiente no es segu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de compra, conservación e higiene lo expl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3-arroz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rroz integral → Conserva salvado y germ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oz blanco → Pierde parte de la fibra al pulir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ercio de taza → Porción casera por perso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oz cocido → Se guarda tapado en frí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oz con frijol → Combina almidón y proteí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término describe un grano, una medida o un cuidado disti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3-arroz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lmidón · fi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lmidón es la mayor parte del peso seco del grano; el salvado y el germen del integral aportan más fib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scripción cualitativa del aporte en la sección «Qué aporta el arroz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3-arroz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l envase está cerrado y seco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ay insectos en el costal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arroz cocido se guardó en frío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arroz cocido pasó la noche en la estufa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fecha del paquete está vigente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arroz huele a humedad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Se midió crudo antes de cocer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Se sirvió sin mirar la cantidad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Humedad, insectos, conservación y medida son señales observ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3-arroz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el arroz es un cereal, puedo dejar la olla cocida en la estufa hasta mañ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rroz cocido es perecedero. Ser un cereal no lo vuelve estable a temperatura ambiente; se enfría, se tapa y se refrig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insiste en conservar el arroz cocido en frí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3-arroz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el último arroz que cocinaste. ¿Mediste crudo o llenaste la olla a ojo? ¿Dónde guardaste lo que sobró? Escribe un cambio concreto para la próxima vez y una señal que te diga que el arroz cocido ya no está en buen es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l arro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l arro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o arroz cocino por person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 tercio de taza de arroz crudo por adulto, que rinde cerca de una taza cocida. Un cuarto de taza para un ni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El arroz engord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ingún alimento engorda por sí solo. Cuentan la porción, la grasa con que se prepara y lo que se sirve con é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guardo el arroz coci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e enfría pronto, se tapa y se guarda en el refrigerador. Se recalienta bien antes de comer y se descarta si huele ácido o tiene hil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El arroz blanco es peor que el integr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integral conserva más fibra porque mantiene el salvado y el germen. El blanco no es un veneno; ambos caben en una alimentación variada, con med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Hay que remojar el arroz toda la noch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 es obligatorio. Enjuagarlo y cocerlo con la cantidad de agua adecuada es suficiente; el remojo cambia la textura, no la oblig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3-arroz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4)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4)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4 de 4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6521" r:id="rId1"/>
    <p:sldLayoutId id="2482026522" r:id="rId2"/>
    <p:sldLayoutId id="2482026523" r:id="rId3"/>
    <p:sldLayoutId id="248202652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05986c9661b8bad4d40592a3e0be566dbe4a569f92905d11.jpg"/>
  <Relationship Id="rId3" Type="http://schemas.openxmlformats.org/officeDocument/2006/relationships/hyperlink" Target="https://saludyestetica.lumbre.lat/object/sye-bib-oa23-arroz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bib-oa23-arroz" TargetMode="External"/>
  <Relationship Id="rId4" Type="http://schemas.openxmlformats.org/officeDocument/2006/relationships/hyperlink" Target="https://saludyestetica.lumbre.lat/object/sye-bib-oa23-arroz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bib-oa23-arroz" TargetMode="External"/>
  <Relationship Id="rId4" Type="http://schemas.openxmlformats.org/officeDocument/2006/relationships/hyperlink" Target="https://saludyestetica.lumbre.lat/object/sye-bib-oa23-arroz" TargetMode="External"/>
  <Relationship Id="rId5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bib-oa23-arroz" TargetMode="External"/>
  <Relationship Id="rId4" Type="http://schemas.openxmlformats.org/officeDocument/2006/relationships/hyperlink" Target="https://saludyestetica.lumbre.lat/object/sye-bib-oa23-arroz" TargetMode="External"/>
  <Relationship Id="rId5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hyperlink" Target="https://saludyestetica.lumbre.lat/object/sye-bib-oa23-arroz" TargetMode="External"/>
  <Relationship Id="rId4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3-arroz" TargetMode="External"/>
  <Relationship Id="rId3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roz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or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evar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23-arroz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qué aporta el arroz, medir una porción con medidas caseras y decidir cómo comprarlo, cocerlo y guardarlo, sin cifras inventadas ni promesas de salu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de la biblioteca de alimentos: qué aporta el arroz, cómo se mide una porción casera, cómo llevarlo a la mesa, una preparación sencilla, compra y conservación, y los mitos más frecuent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rroz · cereal · almidón · fibra · compra · conserv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roz: qué aporta y cómo llevarlo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 persona que compra, cocina o quiere entender un alim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241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Ernestina —nombre inventado— cocina arroz los domingos para toda la semana y lo deja en la olla, tapado, sobre la estufa. El lunes lo recalentar y sirve; el miércoles nota que huele raro. Su hijo le dice que el arroz «tiene mucha azúcar» y que debería cambiar todo por quinoa; su comadre le asegura que el arroz blanco «es veneno» y que el integral «no engorda»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roz: qué aporta y cómo llevarlo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nestina quiere resolver tres cosas concretas: cuánto arroz crudo cocer para cuatro personas, si conviene enjuagarlo y qué hacer con el que sobra. Esta ficha la acompaña en esas decisiones: qué aporta el arroz, cómo se mide una porción con lo que hay en la cocina, cómo se prepara y se conserva, y qué creencias conviene dejar en la alace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el arroz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oz es el grano de una planta de la familia de las gramíneas. Se vende blanco o integral, en grano largo, corto o precocido. Como otros cereales, aporta almidón —la mayor parte de su peso—, una cantidad pequeña de proteína y muy poca grasa; el arroz integral conserva el salvado y el germen, por lo que aporta más fibra y otros nutrientes que el blanc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el arroz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pulir el grano se retira el salvado y con él parte de la fibra y de las vitaminas. El arroz no contiene el gluten del trigo, pero puede contaminarse en la molienda o en la cocina. No es un alimento que engorde por sí solo ni un «veneno blanco»: es un cereal neutro que se combina con casi todo. Su aporte depende del grano, de la porción y de lo que se sirve con é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orción casera es un tercio de taza de arroz crudo por persona, que al cocerse rinde cerca de una taza. Para un niño, un cuarto de taza; para un adulto con hambre, media taza. Si el plato ya lleva tortillas o pasta, conviene elegir uno de los cereales o reducir la cantidad de amb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oz se mide crudo, porque cocido ocupa más volumen y absorbe agua: una taza de arroz cocido no equivale a una taza de arroz crudo. Para una sopa, una cucharada por plato basta; para acompañar un guisado, un tercio de taza por persona. No hace falta pesar: la taza y la cuchara son medidas suficient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876425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876425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cocinas para varios días, porciona antes de guardar para no servir de má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526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nce de esta fich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3526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informativa de un alimento de la biblioteca. Explica qué aporta el arroz, cómo se mide una porción casera y cómo se elige o conserva; no prescribe dietas, no fija cantidades clínicas y no sustituye una consul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562225"/>
            <a:ext cx="8115300" cy="11811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562225"/>
            <a:ext cx="38100" cy="11811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rroz cocido no se queda en la oll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oz cocido es un alimento perecedero. Se enfría pronto, se guarda tapado en el refrigerador y se recalienta bien; dejarlo horas a temperatura ambiente no es segur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6384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de crudo, sirve coci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038475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ercio de taza de arroz crudo rinde cerca de una taza cocida. Medir antes de cocer evita preparar de más y tirar comi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oz acompaña guisados, frijoles, huevo, pollo, pescado y verduras. Se sirve blanco, a la mexicana, en sopa, en ensalada fría o como base de un plato. Con frijol forma una combinación tradicional: el arroz aporta almidón y el frijol proteína y fibra; juntos sostienen más que el arroz so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o fríes antes de cocerlo, sumas aceite; si lo sirves con crema o queso, sumas grasa. El arroz con leche y azúcar es un postre, no un acompañamiento. Para la mesa diaria, cocina el arroz con verduras picadas y un poco de cebolla y ajo, y sirve una porción junto con proteí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 salsa ni caldo con sal para saber bien: el ajo, la cebolla y el tomate hacen buena parte del sabo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]]></a:t>
            </a:r>
          </a:p>
        </p:txBody>
      </p:sp>
      <p:pic>
        <p:nvPicPr>
          <p:cNvPr id="3" name="" descr="Del costal al plato">
            <a:hlinkClick r:id="rId3" tooltip="Del costal al plat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pasos para medir, cocer y guardar arroz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23-arroz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oz a la mexicana sencillo. Mide una taza de arroz crudo y enjuágalo en un colador hasta que el agua salga menos turbia; escúrrelo. Calienta un poco de aceite en una olla, agrega cebolla y ajo picados y deja que suelten aroma. Añade el arroz y muévelo hasta que los granos se vean ligeramente dorados. Incorpora tomate licuado y agua hasta que cubra el arroz un dedo por encima, sazona con una pizca de sal y tapa. Cocina a fuego bajo hasta que el líquido se absorba y el grano esté tierno; no destapes ni muevas mientras se cocina. Apaga, deja reposar tapado y esponja con un tenedor. Sirve con verdura y proteí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 con el arroz y una decisión posible. No es una prescripción: ordena la compra y la coci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2724150"/>
                <a:gridCol w="2133600"/>
                <a:gridCol w="3257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arroz cocido pasó la noche en la ol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pereced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ártalo; no lo recalientes para «salvarlo»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uele ácido o tiene hil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terioro vis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ra la porción y lava la oll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eres acompañar con frijo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s cereales y una legu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rve una porción de cada uno y agrega verdur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arroz se peg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lta de líquido o fuego al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 el fuego y usa una olla de fondo grues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724150"/>
                <a:gridCol w="2133600"/>
                <a:gridCol w="3257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bra arro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ser comida de otro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fría, tapa y refrigera; recalienta bien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as arroz en bolsa con sab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traer s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e la etiqueta y ajústalo como producto sazonad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 arroz en un envase cerrado, seco y sin insectos; revisa la fecha. El arroz a granel se revisa a simple vista y se guarda en un frasco hermético, en un lugar sec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098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oz cocido es perecedero: no se deja horas a temperatura ambiente, se enfría pronto, se guarda tapado en el refrigerador y se recalienta bien antes de comer. Si huele ácido, tiene hilos o cambió de color, se descart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oz blanco puede enjuagarse antes de cocer para retirar el almidón de la superficie; el integral tarda más en cocerse y pide más agua. Si compras arroz precocido o en bolsas con sabor, lee la etiqueta: puede traer sal y aditivos. Lava la olla y la cuchara después de cocina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]]></a:t>
            </a:r>
          </a:p>
        </p:txBody>
      </p:sp>
      <p:pic>
        <p:nvPicPr>
          <p:cNvPr id="3" name="" descr="Cinco formas de comer arroz">
            <a:hlinkClick r:id="rId3" tooltip="Cinco formas de comer arroz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28850" y="1257300"/>
            <a:ext cx="46767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Qué cambia en grasa, fibra y comodidad según la prepara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23-arroz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arroz engorda»: ningún alimento engorda por sí solo; cuentan la porción y lo que se sirve con él. «El arroz blanco es veneno»: es un cereal que puede formar parte de una alimentación variada; el integral aporta más fibra, pero el blanco no se prohíb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arroz tiene mucha azúcar»: no lleva azúcar añadido; su almidón es un carbohidrato como el de otros cereales. «El arroz cura el estómago»: no cura; si hay molestias persistentes, consulta. «El arroz con frijol es comida incompleta»: es una combinación tradicional que aporta almidón, proteína y fibr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ay que remojarlo toda la noche»: no es obligatorio; enjuagarlo y cocerlo es suficiente. Ninguna frase lo vuelve medicina ni enemig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medir, cocer y guardar arroz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 el gra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oz debe estar seco, sin insectos ni olor a humedad. Si compras a granel, guárdalo en un frasco hermético y revísalo antes de coc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medir, cocer y guardar arroz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de cru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ercio de taza por adulto y un cuarto por niño. Si el plato ya lleva tortilla o pasta, ajusta la cantidad para no servir dos cereales de má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medir, cocer y guardar arroz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juaga si quier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oz blanco se enjuaga para retirar el almidón de la superficie y que quede más suelto. El integral también se enjuaga, pero pide más agua y más tiempo de cocció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medir, cocer y guardar arroz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ra y cuece tap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o haces a la mexicana, dora el arroz con cebolla y ajo, agrega tomate y agua hasta cubrir un dedo, y tapa. Cocina a fuego bajo sin destapar hasta que el líquido se absorb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medir, cocer y guardar arroz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ja repos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a el fuego y deja la olla tapada unos minutos. Esponja con un tenedor y sirve. Si el grano está duro, agrega un poco de agua caliente y vuelve a tapa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medir, cocer y guardar arroz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fría y guar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 el arroz a un recipiente, deja que pierda calor, tapa y refrigera. Recalienta bien antes de comer y descarta si huele ácido o tiene hilo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el arroz de Ernestina · Paso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Ernestina, nombre inventado, cocina arroz el domingo y lo deja en la olla sobre la estufa. El lunes lo recalienta y el miércoles huele raro. Su hijo dice que el arroz tiene mucha azúcar y su comadre que el blanco es venen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el arroz de Ernestina · Paso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obser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oz cocido es perecedero y no debe quedarse a temperatura ambiente. El olor ácido indica deterioro. El arroz no lleva azúcar añadido y el blanco no es veneno: el integral aporta más fibra, pero ambos caben en una alimentación varia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el arroz de Ernestina · Paso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nestina mide un tercio de taza por persona, cuece sólo para la comida y guarda lo que sobra en un recipiente tapado en el refrigerador. Recalienta la porción del día y descarta la que huele mal. Sirve el arroz con frijol y verduras, y deja el arroz con leche para un postre ocasiona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]]></a:t>
            </a:r>
          </a:p>
        </p:txBody>
      </p:sp>
      <p:pic>
        <p:nvPicPr>
          <p:cNvPr id="3" name="" descr="Antes de cocinar arroz">
            <a:hlinkClick r:id="rId3" tooltip="Antes de cocinar arroz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rápidas en la cocin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23-arroz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 el arroz cocido en la olla toda la noche. El arroz cocido es un alimento perecedero. Se enfría, se guarda en frío y se recalienta bien; dejarlo a temperatura ambiente favorece el deterio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cer para toda la semana sin porcionar. Una olla grande se recalienta varias veces y se sirve de más. Porcionar antes de guardar facilita medir y evita desperdici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r que el arroz blanco es un veneno. Es un cereal que puede formar parte de una alimentación variada. El integral aporta más fibra; elegir uno u otro depende del plato y de la por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r aceite, crema y queso sin contarlos. El arroz blanco es neutro, pero la grasa que se le agrega cambia el plato. Si se sirve con crema o queso, conviene mirar la cantida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arroz cocido pasó horas fuera del refrigerador, descárta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plato ya lleva tortilla o pasta, ajusta la porción de arroz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quieres un plato que sostenga, combina arroz con frijol, huevo o carne y agrega verdur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compras arroz con sabor o precocido, lee la etiqueta por sal y aditivos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ienes una condición diagnosticada que limite los carbohidratos, consulta la porción con tu equipo de salu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a un profesional sanitario si después de comer arroz aparecen ronchas, picor en la boca, hinchazón de labios o garganta o dificultad para respirar; esto último es una urgencia. También si tienes molestias digestivas persistentes, si tu equipo de salud te pidió ajustar los carbohidratos de tu alimentación o si sospechas una intoxicación por un alimento guardado en mal estado. Esta ficha no diagnostica ni indica tratamientos y no sustituye una consult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arroz crudo calculas por person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tercio de taz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os taz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taza colmad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edio kilo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oz cocido pasó la noche en la olla. ¿Qué conviene hace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scartar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calentarlo muy bien y servir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gregarle limón para quitarle el olo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Guardarlo otro día má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oz blanco es un vene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oz cocido que sobra se guarda tapado en el refrigera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concepto con lo qu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rroz integr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rroz blanc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n tercio de taz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rroz coci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rroz con frijo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ierde parte de la fibra al pulirse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rción casera por perso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 guarda tapado en frí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mbina almidón y proteí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onserva salvado y germen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oz aporta sobre todo ___ y una cantidad pequeña de proteína; el integral conserva más ___ que el blanco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eñal de compra o manej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uena señ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ñal de aler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envase está cerrado y sec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ay insectos en el cost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arroz cocido se guardó en frí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arroz cocido pasó la noche en la estufa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fecha del paquete está vig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arroz huele a humeda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Se midió crudo antes de coc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Se sirvió sin mirar la cantida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el razonamiento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ido un tercio de taza de arroz crudo por perso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njuago el arroz y lo cuezo tapado a fuego baj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el arroz es un cereal, puedo dejar la olla cocida en la estufa hasta mañan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rvo el arroz con frijol y verdur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52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Guardo lo que sobra tapado en el refrigerado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23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23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23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23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bib-oa23-ex0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bib-oa23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bib-oa23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bib-oa23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Mides el arroz crudo, lo cueces tapado, lo sirves con proteína y verdura, y guardas lo que sobra en frí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matriz de formas de comer arroz y la tabla de situaciones; vuelve a clasificar las señales de compra y conservación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el último arroz que cocinaste. ¿Mediste crudo o llenaste la olla a ojo? ¿Dónde guardaste lo que sobró? Escribe un cambio concreto para la próxima vez y una señal que te diga que el arroz cocido ya no está en buen es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l arroz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roz cru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mide antes de coc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tercio de ta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ción casera por perso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roz integ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erva salvado y germ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roz coc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pado y en el refrige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lla destap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seca antes de termin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l arroz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23-arroz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medir y guardar arroz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arroz cocino por persona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medir y guardar arroz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ercio de taza de arroz crudo por adulto, que rinde cerca de una taza cocida. Un cuarto de taza para un niño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medir y guardar arroz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arroz engorda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medir y guardar arroz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 alimento engorda por sí solo. Cuentan la porción, la grasa con que se prepara y lo que se sirve con él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medir y guardar arroz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guardo el arroz cocido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medir y guardar arroz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enfría pronto, se tapa y se guarda en el refrigerador. Se recalienta bien antes de comer y se descarta si huele ácido o tiene hilo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medir y guardar arroz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arroz blanco es peor que el integral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medir y guardar arroz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tegral conserva más fibra porque mantiene el salvado y el germen. El blanco no es un veneno; ambos caben en una alimentación variada, con medida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medir y guardar arroz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Hay que remojar el arroz toda la noche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medir y guardar arroz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obligatorio. Enjuagarlo y cocerlo con la cantidad de agua adecuada es suficiente; el remojo cambia la textura, no la obligación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oz es un cereal neutro que aporta almidón, algo de proteína y, en su versión integral, más fibra. Mide un tercio de taza por persona, enjuágalo si quieres, cuécelo tapado y sírvelo con frijol, huevo o verdura. Guarda lo que sobra tapado en el refrigerador y recaliéntalo bien. No engorda por sí solo, no es un veneno blanco y no cura el estómago: es un alimento que se disfruta con medida y con un plato completo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DIETA · OMS, Alimentación sana (hoja informativa actualizada el 26 de enero de 2026) · https://www.who.int/es/news-room/fact-sheets/detail/healthy-diet · consulta: 2026-10-25 · alcance: Alcance internacional. La base de una alimentación saludable son alimentos mínimamente procesados y no procesados; los carbohidratos deben proceder principalmente de cereales integrales, verduras, frutas y legumbres. No fija porciones ni sustituye una consult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GUIAS-MX · Guías Alimentarias Saludables y Sostenibles para la Población Mexicana 2025, Secretaría de Salud · https://www.gob.mx/salud/sinsamac/documentos/guias-alimentarias-saludables-y-sostenibles-para-la-poblacion-mexicana-2025 · consulta: 2026-10-25 · alcance: Alcance federal en México; orientación alimentaria. Busca apoyar a la población para que adopte patrones y prácticas alimentarias más saludables y sostenibles, con alimentos locales y de temporada. No fija porciones individuale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INOCUIDAD · OMS, Inocuidad de los alimentos (hoja informativa actualizada el 4 de junio de 2026) · https://www.who.int/es/news-room/fact-sheets/detail/food-safety · consulta: 2026-10-25 · alcance: Alcance internacional. Remite al Manual sobre las cinco claves para la inocuidad de los alimentos: limpieza, separación de crudos y cocidos, cocción, temperaturas seguras y agua y materias primas seguras. Se usa para la conservación en frío y el recalentamiento; no fija temperaturas ni tiempo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3-arroz"/>
              </a:rPr>
              <a:t><![CDATA[Arroz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6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5 de octubre de 2026. Revisión por profesional sanitario: no realizada, pendiente. Ficha informativa de un alimento; no prescribe dietas ni sustituye una consul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2026-10-26T10:24:08Z</dcterms:created>
  <dcterms:modified xsi:type="dcterms:W3CDTF">2026-10-26T10:24:08Z</dcterms:modified>
  <dc:title>Arroz: qué aporta y cómo llevarlo a la mesa</dc:title>
  <dc:description>Presentación editable del OA «Arroz: qué aporta y cómo llevarlo a la mesa». Enlace: https://saludyestetica.lumbre.lat/object/sye-bib-oa23-arroz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