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2-tortilla-de-maiz]]></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ortilla de maíz: qué aporta y cómo llevarla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la tortilla de maíz»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tortillería a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comprar, conservar y servir tortilla de maí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tort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cambia en grasa, relleno y comodidad según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recalentar tort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Compra en un lugar lim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el comal, las manos de quien despacha y la limpieza del mostrador. Una tortilla recién hecha huele a maíz y se ve flex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recalentar tort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visa antes de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arta las piezas con moho, manchas verdosas o azuladas, olor ácido o textura viscosa. Si compras paquete, revisa la fecha y que esté cer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recalentar tort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alcula la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o tres tortillas por persona en una comida. Compra para dos o tres días; así evitas que se endurezcan o se agr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recalentar tort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Guarda sin vap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que las tortillas pierdan el calor antes de cerrar la bolsa. Guárdalas en un tortillero o bolsa limpia; en clima caluroso, en el refrige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recalentar tort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calienta a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sa comal o sartén seco y voltea la tortilla hasta que se infle y aparezcan manchas. Sirve de inmediato; el microondas la suaviza, pero no la t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recalentar tort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secha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huele ácido, se pega con hilos o tiene moho, no hay comal que la rescate. Se descarta y se lava el recipiente donde estu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tortillas de Rami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amiro, nombre inventado, compra un kilo de tortillas cada tercer día y las deja en una bolsa cerrada sobre la mesa. Su hija dice que engordan y su mamá que curan la anemia. Al día siguiente encuentra tortillas pegadas y con olor á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tortillas de Rami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vapor dentro de la bolsa y el calor de la cocina aceleran el deterioro. El olor ácido y la textura pegajosa indican que ya no están en buen estado. La tortilla no cura la anemia ni engorda por sí sola; lo que cuenta es la cantidad y el rell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tortillas de Rami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amiro compra para dos días, deja templar las tortillas antes de cerrar la bolsa y guarda la mitad en el refrigerador. En la comida pone dos por persona, sirve frijoles y verduras, y recalienta en comal seco. Descarta las que huelen ácido. Su mamá sigue comiendo tortilla, pero la anemia la revisa su méd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omprar tort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en la tortillería o el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Dos o tres tortillas medi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cha cuenta dos o tres tortillas por persona en una comida, y sugiere ajustar si el plato ya incluye arroz o pasta. No se prohí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Porción y medida casera» usa piezas y manos, no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2-tortilla-de-maiz]]></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Las descartas compl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lor ácido y el moho indican deterioro. Recalentar no corrige el problema y recortar la parte visible no vuelve segura l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mpra y conservación y la tabla de situaciones lo ind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2-tortilla-de-maiz]]></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ortilla aporta nutrientes, pero no cura la anemia. La anemia se diagnostica y se trata con un profesional; ningún alimento por sí solo la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mitos trata la frase como m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2-tortilla-de-maiz]]></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vapor de las tortillas calientes las ablanda y favorece el deterioro. Dejarlas templar y guardarlas en un recipiente limpio las conserva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nservación y el procedimiento lo expl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2-tortilla-de-maiz]]></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ortilla flexible y con olor a maíz → Buena para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lor ácido →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chas verdosas → Moho: tirar el paqu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rtilla endurecida → Recalentar en co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rtillas calientes → Dejar templar antes de guar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pide una decisión distinta de compra, higiene o recalen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2-tortilla-de-maiz]]></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ixtamalizado · cal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ixtamalización cuece el maíz con cal; de ese proceso proviene parte del calcio de la m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cualitativa del aporte en la sección «Qué aporta la tortilla de maí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2-tortilla-de-maiz]]></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tortilla está flexible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uele ácid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comal está caliente y limpi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ay manchas verdosas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paquete tiene fecha vigente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s tortillas se pegan con hilos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Se guardaron templadas y cerrada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asaron la noche en bolsa caliente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lexibilidad, olor, moho y forma de guardar son señales observ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2-tortilla-de-maiz]]></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tortilla es de maíz, puedo comer diez sin mirar el relleno ni el rest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la tortilla sea de maíz no la vuelve ilimitada. La cantidad, el relleno y el conjunto de la comida siguen impor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contar la porción y en completar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2-tortilla-de-maiz]]></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s últimas tortillas que compraste. ¿Cuántas compraste, dónde las guardaste y cuántas se echaron a perder? Escribe un cambio concreto para la próxima compra y una señal que te diga que ya no están bue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tortilla de maí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tortilla de maí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tortillas pongo por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s o tres tortillas medianas en una comida. Si ya hay arroz o pasta, ajusta la cantidad. Un niño suele necesitar una o 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tortilla engo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inguna tortilla engorda por sí sola. Cuentan la cantidad, el relleno, la grasa con que se prepara y el rest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guardo las tort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ja que pierdan el calor, ciérralas en un tortillero o bolsa limpia y, en clima caluroso, guárdalas en el refrigerador. Recalienta en comal s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huelen á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descartan. El olor ácido o las manchas verdosas indican deterioro; recalentar no lo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tortilla de maíz tiene glu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leva trigo, pero puede contaminarse en la tortillería o la fábrica. Si tienes celiaquía, confirma el proceso y consulta a tu equipo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2-tortilla-de-maiz]]></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4196" r:id="rId1"/>
    <p:sldLayoutId id="2482024197" r:id="rId2"/>
    <p:sldLayoutId id="2482024198" r:id="rId3"/>
    <p:sldLayoutId id="248202419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f776328b2f6f5e09ea606052718d5fa42862e70589cea3b1.jpg"/>
  <Relationship Id="rId3" Type="http://schemas.openxmlformats.org/officeDocument/2006/relationships/hyperlink" Target="https://saludyestetica.lumbre.lat/object/sye-bib-oa22-tortilla-de-maiz"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22-tortilla-de-maiz" TargetMode="External"/>
  <Relationship Id="rId4" Type="http://schemas.openxmlformats.org/officeDocument/2006/relationships/hyperlink" Target="https://saludyestetica.lumbre.lat/object/sye-bib-oa22-tortilla-de-maiz"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22-tortilla-de-maiz" TargetMode="External"/>
  <Relationship Id="rId4" Type="http://schemas.openxmlformats.org/officeDocument/2006/relationships/hyperlink" Target="https://saludyestetica.lumbre.lat/object/sye-bib-oa22-tortilla-de-maiz"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22-tortilla-de-maiz" TargetMode="External"/>
  <Relationship Id="rId4" Type="http://schemas.openxmlformats.org/officeDocument/2006/relationships/hyperlink" Target="https://saludyestetica.lumbre.lat/object/sye-bib-oa22-tortilla-de-maiz"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hyperlink" Target="https://saludyestetica.lumbre.lat/object/sye-bib-oa22-tortilla-de-maiz" TargetMode="External"/>
  <Relationship Id="rId4"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2-tortilla-de-maiz" TargetMode="External"/>
  <Relationship Id="rId3"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ortil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íz:]]></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o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22-tortilla-de-maiz"/>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 la tortilla de maíz, contar una porción con medidas caseras y decidir cómo comprarla, recalentarla y guardarla sin mitos ni cifras inventada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la tortilla de maíz, cómo se cuenta una porción casera, cómo llevarla a la mesa, una preparación sencilla, compra y conservación, y los mitos más frecuen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ortilla de maíz · maíz · cereal · comida mexicana · compra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ortilla de maíz: qué aporta y 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5]]></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amiro —nombre inventado— compra un kilo de tortillas cada tercer día en la tortillería de su colonia. Las guarda en una bolsa de plástico sobre la mesa y, al día siguiente, algunas huelen ácido y se pegan entre sí. Su hija le dice que la tortilla «engorda» y prefiere pan integral; su mamá asegura que «la tortilla cura la anemia» y le pide comer cinco al dí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ortilla de maíz: qué aporta y 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omida familiar hay arroz, frijoles y guisado, y Ramiro no sabe cuántas tortillas poner por persona. Tampoco sabe si conviene recalentarlas en el comal o en el microondas, ni qué hacer con las que se endurecen.]]></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ficha lo ayuda a decidir: qué aporta la tortilla de maíz, cómo se cuenta una porción casera, cómo se conserva y qué creencias conviene dejar fuera de la me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tortilla de maíz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ortilla de maíz se hace con masa de maíz nixtamalizado: el grano se cuece con cal, se muele y se forman discos que se cuecen en el comal. Como otros cereales, aporta almidón, fibra y una cantidad pequeña de proteína; también minerales como el calcio, que proviene de la cal usada en la nixtamaliza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tortilla de maíz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ortilla recién hecha suele llevar pocos ingredientes: maíz, agua y cal. Las versiones industriales pueden incluir conservadores y otros aditivos, y su etiqueta lo dice. La tortilla no es un alimento «vacío» ni un «villano»: es la base de muchos platos mexicanos y su aporte depende del tamaño de la pieza y de lo que se pone encim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delgaza ni engorda por sí sola, y no sustituye la proteína de un guis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son dos o tres tortillas por persona en una comida; una tortilla mediana es la que cabe en la palma de la mano. Un taco lleva una; una quesadilla, una o dos; unos chilaquiles, varias. Para un niño, una o dos bastan; para un adulto con hambre, tre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ortilla se cuenta como el pan de la comida: si ya hay arroz o pasta, conviene ajustar. Una tortilla recién salida del comal pesa más que una seca porque conserva agua; no hace falta pesarla. Si compras por kilo, calcula cuántas come tu familia en una comida y compra para dos o tres dí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5]]></a:t>
            </a:r>
          </a:p>
        </p:txBody>
      </p:sp>
      <p:sp>
        <p:nvSpPr>
          <p:cNvPr id="7" name="" descr=""/>
          <p:cNvSpPr/>
          <p:nvPr/>
        </p:nvSpPr>
        <p:spPr>
          <a:xfrm>
            <a:off x="514350" y="1876425"/>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876425"/>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lo mismo una tortilla de tortillería que una industrial grande: mira el tamaño antes de contar.]]></a:t>
            </a:r>
          </a:p>
        </p:txBody>
      </p:sp>
      <p:sp>
        <p:nvSpPr>
          <p:cNvPr id="10" name=""/>
          <p:cNvSpPr txBox="1"/>
          <p:nvPr/>
        </p:nvSpPr>
        <p:spPr>
          <a:xfrm>
            <a:off x="685800" y="19526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1" name=""/>
          <p:cNvSpPr txBox="1"/>
          <p:nvPr/>
        </p:nvSpPr>
        <p:spPr>
          <a:xfrm>
            <a:off x="685800" y="23526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Explica qué aporta la tortilla de maíz, cómo se cuenta una porción casera y cómo se elige o conserva; no prescribe dietas ni sustituye una consu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5]]></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tortilla no es el plato completo]]></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ortilla aporta almidón, fibra y algo de proteína, pero no cubre sola la proteína y la grasa de una comida. El relleno y la verdura completan el plato.]]></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lor ácido no se corrige con comal]]></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tortilla agria o con moho se descarta; recalentarla no la vuelve segura. El olor y las manchas son señales que conviene atender antes de serv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ortilla acompaña casi todo: frijoles, huevo, verduras, pollo, queso, pescado. En el desayuno, con huevo y salsa; en la comida, como base de tacos o para acompañar un guisado; en la cena, con frijoles y queso fresco. También se usa en chilaquiles, enchiladas, tostadas y sopas, preparaciones que a veces llevan aceite o salsa con sal. Para que el plato sostenga, combina la tortilla con frijol, huevo, queso o carne, y agrega verdura: la tortilla sola es almidón. Si la untas con crema o la fríes, sumas grasa; si la rellenas de verduras, sumas fibra y agua. La tortilla no necesita ser «light»: lo que cambia el plato es el relleno y la canti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a:t>
            </a:r>
          </a:p>
        </p:txBody>
      </p:sp>
      <p:pic>
        <p:nvPicPr>
          <p:cNvPr id="3" name="" descr="De la tortillería al plato">
            <a:hlinkClick r:id="rId3" tooltip="De la tortillería al pla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comprar, conservar y servir tortilla de maíz.]]></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2-tortilla-de-maiz"/>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cos de frijol con verduras. Calienta las tortillas en un comal seco, una por una, hasta que se inflen ligeramente y aparezcan manchas; voltéalas y retíralas a una servilleta de tela para que se mantengan calientes. Calienta frijoles de la olla y machácalos con un tenedor; si están secos, agrega un poco de su caldo. Lava y pica jitomate, cebolla y cilantro, y sofríe la cebolla y el jitomate en un sartén con un poco de aceite. Arma los tacos con frijol, verdura y salsa; si quieres, agrega queso fresco. Sirve de inmediato. Guarda las tortillas que no uses en una bolsa cerrada en el refrigerador y recaliéntalas en el comal antes de com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 tortilla de maíz y una decisión posible. No es una prescripción: ordena la compra y el servic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705100"/>
                <a:gridCol w="1952625"/>
                <a:gridCol w="3457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tortillas huelen á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haber fer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ártalas; recalentar no las corrig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n manchas verdosas o azul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ra el paquete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ndurecie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dieron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aliéntalas en comal; si están agrias, descárta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ste un kilo para dos pers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sob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rda la mitad en frío y recalienta al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5]]></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705100"/>
                <a:gridCol w="1952625"/>
                <a:gridCol w="3457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una comida que sosten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ortilla sola no ba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lena con frijol, huevo o queso y verd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arroz y tortillas en el mismo pl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cereales a l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ge uno o ajusta la cantidad de amb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tortillas en un lugar limpio, con comal caliente y manos limpias; si están recién hechas, huelen a maíz y se ven flexibles. Las de paquete deben estar cerradas, con fecha vigente y sin moho. En casa, la tortilla se guarda en una bolsa o tortillero cerrado; en clima caluroso, mejor en el refrigerador.]]></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ortilla húmeda se pega y se agria rápido; si huele ácido o tiene manchas verdosas o azuladas, se descarta. Para recalentar, usa comal o sartén seco y consume pronto. No dejes tortillas dentro de una bolsa cerrada todavía calientes: el vapor las ablanda y favorece el deterior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ávate las manos antes de manipularlas y limpia el com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tortilla">
            <a:hlinkClick r:id="rId3" tooltip="Cinco formas de comer tortill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cambia en grasa, relleno y comodidad según la prepar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2-tortilla-de-maiz"/>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ortilla engorda»: ninguna tortilla engorda por sí sola; cuentan la cantidad, el relleno y el resto del día. «Es sólo carbohidrato»: aporta almidón, fibra, algo de proteína y calcio. «La de harina es más sana»: son distintas, no mejores ni peores; la de maíz tiene tradición y otra textur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ortilla cura la anemia»: no cura; aporta nutrientes, pero la anemia se diagnostica y se trata con un profesional. «Hay que comerla sin sal»: la tortilla casi no lleva sal; el sodio suele venir del relleno y la salsa. «Las tortillas de máquina no sirven»: pueden ser parte de la mesa; revisa fecha y esta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versión convierte a la tortilla en medicina ni en enemig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recalentar tortillas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a en un lugar limpi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el comal, las manos de quien despacha y la limpieza del mostrador. Una tortilla recién hecha huele a maíz y se ve flexi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recalentar tortillas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antes de pagar]]></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arta las piezas con moho, manchas verdosas o azuladas, olor ácido o textura viscosa. Si compras paquete, revisa la fecha y que esté cerra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recalentar tortillas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la cantidad]]></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o tres tortillas por persona en una comida. Compra para dos o tres días; así evitas que se endurezcan o se agri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recalentar tortillas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sin vapor]]></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que las tortillas pierdan el calor antes de cerrar la bolsa. Guárdalas en un tortillero o bolsa limpia; en clima caluroso, en el refrigerad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recalentar tortillas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alienta al momen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comal o sartén seco y voltea la tortilla hasta que se infle y aparezcan manchas. Sirve de inmediato; el microondas la suaviza, pero no la tues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recalentar tortillas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echa con criteri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uele ácido, se pega con hilos o tiene moho, no hay comal que la rescate. Se descarta y se lava el recipiente donde estuv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s tortillas de Ramiro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amiro, nombre inventado, compra un kilo de tortillas cada tercer día y las deja en una bolsa cerrada sobre la mesa. Su hija dice que engordan y su mamá que curan la anemia. Al día siguiente encuentra tortillas pegadas y con olor áci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s tortillas de Ramiro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apor dentro de la bolsa y el calor de la cocina aceleran el deterioro. El olor ácido y la textura pegajosa indican que ya no están en buen estado. La tortilla no cura la anemia ni engorda por sí sola; lo que cuenta es la cantidad y el rellen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s tortillas de Ramiro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miro compra para dos días, deja templar las tortillas antes de cerrar la bolsa y guarda la mitad en el refrigerador. En la comida pone dos por persona, sirve frijoles y verduras, y recalienta en comal seco. Descarta las que huelen ácido. Su mamá sigue comiendo tortilla, pero la anemia la revisa su médic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comprar tortillas">
            <a:hlinkClick r:id="rId3" tooltip="Antes de comprar tortilla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en la tortillería o el anaque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2-tortilla-de-maiz"/>
              </a:rPr>
              <a:t><![CDATA[Ver imagen original en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un kilo para una casa de dos personas. La tortilla se endurece o se agria antes de terminarse. Comprar para dos o tres días reduce el desperdicio y el riesgo de comer una pieza en mal estad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las tortillas calientes en bolsa cerrada. El vapor se condensa, las ablanda y favorece el deterioro. Conviene dejarlas templar y guardarlas en un recipiente limpi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la tortilla sola es una comida completa. Aporta almidón y algo de fibra, pero no cubre la proteína ni la grasa de un plato. El relleno y la verdura son parte de la comid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alentar una tortilla agria para «matar» lo que tiene. El calor no corrige una fermentación ni un moho. Si huele ácido o tiene manchas, se descar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5]]></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s tortillas huelen ácido o tienen moho, descártalas.]]></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pras para varios días, guarda una parte en el refrigerador y recalienta al momento.]]></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to ya lleva arroz o pasta, ajusta la cantidad de tortillas.]]></a:t>
            </a:r>
          </a:p>
        </p:txBody>
      </p:sp>
      <p:sp>
        <p:nvSpPr>
          <p:cNvPr id="13" name=""/>
          <p:cNvSpPr txBox="1"/>
          <p:nvPr/>
        </p:nvSpPr>
        <p:spPr>
          <a:xfrm>
            <a:off x="514350" y="27336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quieres que la comida sostenga, rellena con frijol, huevo, queso o carne y agrega verdura.]]></a:t>
            </a:r>
          </a:p>
        </p:txBody>
      </p:sp>
      <p:sp>
        <p:nvSpPr>
          <p:cNvPr id="15" name=""/>
          <p:cNvSpPr txBox="1"/>
          <p:nvPr/>
        </p:nvSpPr>
        <p:spPr>
          <a:xfrm>
            <a:off x="514350" y="34575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4575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celiaquía, confirma que la tortilla no se contamine con trigo en la tortillerí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5]]></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tortilla aparecen ronchas, picor en la boca, hinchazón de labios o garganta o dificultad para respirar; esto último es una urgencia. También si tienes celiaquía y dudas sobre la contaminación con trigo, si sospechas una anemia o si tienes molestias digestivas persistentes. Esta ficha no diagnostica ni indica tratamientos y no sustituye una consul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tas tortillas son una porción casera razonable por persona en una comi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os o tres tortillas median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ez tortilla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una si hay arroz.]]></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inguna; la tortilla se evi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cuentras tortillas con olor ácido y manchas verdosas. ¿Qué hac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descartas complet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recaliantas muy bien y las sirve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s quitas la mancha y usas el rest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guardas para mañ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tortilla de maíz cura la anemi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viene dejar templar las tortillas antes de cerrar la bols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decisión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ortilla flexible y con olor a maíz]]></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lor áci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nchas verdos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ortilla endurecid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ortillas caliente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descar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oho: tirar el paquet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alentar en coma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r templar antes de guard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Buena para compr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tortilla se hace con masa de maíz ___ y aporta almidón, fibra y minerales como el ___.]]></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 compra o manej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tortilla está flexible]]></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uele ácid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comal está caliente y limpi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ay manchas verdos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paquete tiene fecha vigen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s tortillas se pegan con hil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Se guardaron templadas y cerrad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asaron la noche en bolsa caliente]]></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o tortillas en un lugar limpio y con comal calient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jo templar las tortillas antes de cerrar la bols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tortilla es de maíz, puedo comer diez sin mirar el relleno ni el resto del dí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aliento en comal seco y sirvo de inmediat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la mitad en el refrigerador para el día siguien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2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2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2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2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22-ex0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2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2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22-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tortillas flexibles y sin moho, cuentas dos o tres por persona, las guardas sin vapor y recalentas al momento.]]></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formas de comer tortilla y la tabla de situaciones; vuelve a clasificar las señales de compra y conserva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s últimas tortillas que compraste. ¿Cuántas compraste, dónde las guardaste y cuántas se echaron a perder? Escribe un cambio concreto para la próxima compra y una señal que te diga que ya no están buena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tortilla de maíz]]></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rtilla fres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lexible y con olor a maí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lor á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scarta, no se recic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o t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ión casera por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lsa ca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por que ablanda y ag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al s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alienta y devuelve tex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tortilla de maíz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22-tortilla-de-maiz"/>
              </a:rPr>
              <a:t><![CDATA[Abrir el juego en el O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tortill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tortillas pongo por perso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tortill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s o tres tortillas medianas en una comida. Si ya hay arroz o pasta, ajusta la cantidad. Un niño suele necesitar una o d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tortill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tortilla engor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tortill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inguna tortilla engorda por sí sola. Cuentan la cantidad, el relleno, la grasa con que se prepara y el resto del dí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tortill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guardo las tortill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tortill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ja que pierdan el calor, ciérralas en un tortillero o bolsa limpia y, en clima caluroso, guárdalas en el refrigerador. Recalienta en comal sec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tortill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huelen áci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tortill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descartan. El olor ácido o las manchas verdosas indican deterioro; recalentar no lo corrig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tortill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tortilla de maíz tiene glute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tortill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leva trigo, pero puede contaminarse en la tortillería o la fábrica. Si tienes celiaquía, confirma el proceso y consulta a tu equipo de salu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ortilla de maíz es la base de muchos platos mexicanos: aporta almidón, fibra, algo de proteína y calcio. Compra en un lugar limpio, revisa que esté flexible y sin moho, cuenta dos o tres por persona y guárdala sin vapor, en frío si hace calor. Recalienta en comal seco y acompáñala con frijol, huevo, queso o verdura. No engorda por sí sola, no cura la anemia y no se prohíbe: es un alimento que se disfruta con medida y con un plato comple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los carbohidratos deben proceder principalmente de cereales integrales, verduras, frutas y legumbres. No fija porciones ni sustituye una consul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Busca apoyar a la población para que adopte patrones y prácticas alimentarias más saludables y sostenibles, con alimentos locales y de temporada. No fija porciones individual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INOCUIDAD · OMS, Inocuidad de los alimentos (hoja informativa actualizada el 4 de junio de 2026) · https://www.who.int/es/news-room/fact-sheets/detail/food-safety · consulta: 2026-10-25 · alcance: Alcance internacional. Remite al Manual sobre las cinco claves para la inocuidad de los alimentos: limpieza, separación de crudos y cocidos, cocción, temperaturas seguras y agua y materias primas seguras. Se usa para la conservación y el recalentamiento; no fija temperaturas ni tiempo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2-tortilla-de-maiz"/>
              </a:rPr>
              <a:t><![CDATA[Tortilla de maíz: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2026-10-26T09:45:23Z</dcterms:created>
  <dcterms:modified xsi:type="dcterms:W3CDTF">2026-10-26T09:45:23Z</dcterms:modified>
  <dc:title>Tortilla de maíz: qué aporta y cómo llevarla a la mesa</dc:title>
  <dc:description>Presentación editable del OA «Tortilla de maíz: qué aporta y cómo llevarla a la mesa». Enlace: https://saludyestetica.lumbre.lat/object/sye-bib-oa22-tortilla-de-maiz</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