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ven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aven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tienda al t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med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textura, azúcar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 paquete cerrado, seco y con fecha vigente. La avena a granel se revisa a simple vista: sin polvo, sin insectos y sin olor 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e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ntre los primeros ingredientes aparecen azúcar, jarabe, chocolate o saborizantes, es un producto dulce. Decídelo como tal, no como hojuela si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antes de co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cula media taza de hojuelas por adulto y dos cucharadas por niño. La avena crece al cocerse; medir en seco evita cocin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ece con señales vi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avena con agua o leche a fuego medio y mueve. Está lista cuando espesa y la hojuela se ve suave; si se pega, baja el fuego y agrega un poco de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irve con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rega fruta, canela o un puño de nueces. Si quieres que sostenga más, suma yogur, huevo o frijol; la avena sola no cubre la proteína de un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cocer y guard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fría, tapa y refrigera. Recalienta bien antes de comer y descarta si huele ácido o tiene burbujas. No dejes la avena cocida horas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ve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quiere desayunar avena con su hijo. En la tienda hay hojuelas grandes, una instantánea con sabor a fresa y avena a granel. Su mamá le dijo que baja el colesterol y su hijo sólo acepta la del microondas. Le sobró avena cocida del dí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ve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instantánea con sabor trae azúcar y saborizantes, así que no es la hojuela simple. La avena a granel exige revisar humedad e insectos y guardarla hermética. La avena cocida es perecedera y no debe quedarse en la mesa. Ningún plato de avena sustituye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vena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ompra hojuelas simples, mide media taza por adulto y dos cucharadas para el niño, y cuece con leche hasta espesar. Sirve con manzana y canela, sin azúcar. Guarda la avena sobrante tapada en el refrigerador y la recalienta al día siguiente. Deja la instantánea de fresa para un gusto ocasional y no la usa como base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omprar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Media taza de hojuelas o tres cucharadas sop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mide en seco: media taza o tres cucharadas por adulto. Al cocerse, la avena crece y rinde cerca de una t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usa cucharas y tazas,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Leer la etiqueta y tratarla como producto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productos con sabor suelen traer azúcar y saborizantes. Siguen siendo avena, pero la porción incluye azúcares libres y conviene leerla como un product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la tabla de situaciones lo expl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vena es un cereal que puede formar parte de una alimentación variada, pero no cura una enfermedad. El dolor o las molestias persistentes se atienden con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mitos trata la frase como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vena cocida es perecedera. Se enfría, se tapa y se refrigera; se recalienta bien antes de comer y se descarta si huele ácido o tiene burbu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in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juela integral → Conserva salvado y ger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juela instantánea → Más fina y de cocc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etaglucano → Fibra soluble que esp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ena cocida → Se guarda tapad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con sabor → Puede traer azúcar aña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érmino describe una forma, un componente o un cuidad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gelatin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almidón explican buena parte de su textura; el betaglucano forma una textura gelatinosa cuando se calienta con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cualitativa del aporte en la sección «Qué aporta la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nvase está cerrado y se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hojuela huele a humedad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etiqueta dice sólo aven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rae chocolate entre los primeros ingredientes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vena a granel se ve limpi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ay terrones y polvo en el costa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avena cocida se guardó en frí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avena cocida pasó la tarde en la mes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umedad, ingredientes y conservación son señales observables en la tienda y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avena es integral, puedo endulzarla con leche condensada sin mirar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r integral no vuelve ilimitado el endulzante. La leche condensada suma azúcar y grasa; la porción y lo que se agrega siguen con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r la porción y en no endulz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21-aven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avena que compraste. ¿Elegiste por precio, por marca o por la etiqueta? ¿Le agregas azúcar, leche condensada o chocolate? Escribe un cambio concreto para el próximo desayuno y una señal que te diga que la avena cocida ya no está en buen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av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 avena cocin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edia taza de hojuelas crudas o tres cucharadas soperas por adulto; dos cucharadas para un niño. Se mide antes de cocer porque la avena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avena baja el coleste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bra puede formar parte de una alimentación variada, pero un plato de avena no sustituye un tratamiento ni corrige por sí solo un problema de salud. Si tienes un diagnóstico, sigue las indicaciones de t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hojuela simple e instantánea dul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instantánea se corta más fina y puede cocerse antes. Si además trae azúcar, chocolate o saborizantes, es un producto dulce: la porción incluye azúcares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avena c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nfría, se tapa y se guarda en el refrigerador. Se recalienta bien antes de comer y se descarta si huele ácido o tiene burbu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avena tiene glu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ntiene el gluten del trigo, pero puede contaminarse en la molienda. Si tienes celiaquía, busca producto certificado y consulta a tu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21-aven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513" r:id="rId1"/>
    <p:sldLayoutId id="2482024514" r:id="rId2"/>
    <p:sldLayoutId id="2482024515" r:id="rId3"/>
    <p:sldLayoutId id="24820245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0d3adcd855ceaa471259553500a385b4d8b2d9a39f0e1191.jpg"/>
  <Relationship Id="rId3" Type="http://schemas.openxmlformats.org/officeDocument/2006/relationships/hyperlink" Target="https://saludyestetica.lumbre.lat/object/sye-bib-oa21-aven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21-avena" TargetMode="External"/>
  <Relationship Id="rId4" Type="http://schemas.openxmlformats.org/officeDocument/2006/relationships/hyperlink" Target="https://saludyestetica.lumbre.lat/object/sye-bib-oa21-aven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21-avena" TargetMode="External"/>
  <Relationship Id="rId4" Type="http://schemas.openxmlformats.org/officeDocument/2006/relationships/hyperlink" Target="https://saludyestetica.lumbre.lat/object/sye-bib-oa21-avena"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21-avena" TargetMode="External"/>
  <Relationship Id="rId4" Type="http://schemas.openxmlformats.org/officeDocument/2006/relationships/hyperlink" Target="https://saludyestetica.lumbre.lat/object/sye-bib-oa21-avena" TargetMode="External"/>
  <Relationship Id="rId5"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hyperlink" Target="https://saludyestetica.lumbre.lat/object/sye-bib-oa21-avena"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21-avena"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v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21-aven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avena, medir una porción con medidas de cocina y decidir cómo comprarla, cocinarla y guardarla, sin cifras inventadas ni promesas de salud.]]></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avena, cómo se mide una porción casera, cómo llevarla a la mesa, una preparación sencilla, compra y conservación, y los mitos que conviene dejar en la ti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vena · cereal · fibra · desayuno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ven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tienda de la esquina, Marisol —nombre inventado— compara tres bolsas de avena: una de hojuelas grandes, una instantánea con sabor a fresa y otra a granel en un costal abierto. Su mamá le dijo que la avena «baja el colesterol» y su hijo sólo acepta la que se prepara en el microon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ven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quiere un desayuno que rinda, que no lleve demasiada azúcar y que no se eche a perder antes del viernes. No sabe cuántas cucharadas cocer para tres personas, si la avena cruda se puede comer, ni si el atole cuenta como desayuno completo. Tampoco sabe qué hacer con la que sobró el día anterio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s decisiones: qué aporta la avena, cómo se mide una porción con lo que hay en la cocina, cómo se prepara y se guarda, y qué creencias conviene dejar en la tien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av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es un cereal que se vende en hojuelas, en grano partido o como harina. Como otros cereales, aporta almidón —la mayor parte de su peso seco—, fibra y una cantidad moderada de proteína vegetal; también contiene grasa, sobre todo en el germen, y minerales como hierro, magnesio y zinc.]]></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av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uela integral conserva el salvado y el germen; la hojuela instantánea se corta más fina y suele cocerse antes, aunque su composición es parecida. La avena contiene una fibra soluble llamada betaglucano, que forma una textura gelatinosa al cocerse; esa textura explica por qué espesa el atole y el licuado, no que «limpie» el cuerpo.]]></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oteína es vegetal y no sustituye a la de un huevo o un lácteo en la misma comida. Es un alimento, no un suplemento: no cura, no desintoxica y no reemplaza un tratami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son tres cucharadas soperas colmadas de hojuelas crudas, o media taza, por persona; al cocerse con agua o leche rinde cerca de una taza. Para un niño, dos cucharadas suelen bastar; para un adulto que desayuna sólo avena, media taza es una medida razonabl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s instantánea, revisa que no traiga azúcar, chocolate o saborizantes: esos productos ya no son sólo avena y la porción cambia. La avena se mide antes de cocer; una vez cocida ocupa más volumen, así que dos tazas de avena cocida no equivalen a dos de hojuela se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un atole, una cucharada por taza de líquido da una bebida ligera; para un desayuno espeso, tres cucharadas. No hace falta pesar: la cuchara y la taza bastan para decidir.]]></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Explica qué aporta la aven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cereal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vena aporta almidón, fibra y algo de proteína, pero no cubre sola la proteína y la grasa de una comida. Acompañarla con huevo, yogur, frijol o fruta cambia el desayun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distingue avena de postre]]></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envase dice «con sabor a», «instantánea dulce» o trae chocolate, azúcar o jarabe entre los primeros ingredientes, es un producto distinto de la hojuela si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entra en el desayuno, en la merienda y en algunas comidas saladas. En el desayuno, cocida con leche o agua y acompañada de fruta, canela y un puño de nueces; si la endulzas con azúcar, miel o leche condensada, sumas azúcares libres y conviene mirar la cantidad. También se come en yogur, en licuado con plátano o en galletas case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rsiones saladas funciona como base de un guiso con verduras y huevo, o como espesante de sopas. Combina bien con frijol, huevo, queso fresco o yogur, que aportan proteína, y con fruta que aporta agua y fibra. La avena instantánea con sabor suele traer azúcar y sodio; si la usas, léela como un producto distint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miel para saber bien: la canela, la vainilla y la fruta madura hacen buena parte del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tienda al tazón">
            <a:hlinkClick r:id="rId3" tooltip="De la tienda al taz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medir, cocer y guardar av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1-aven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ena con manzana y canela. Mide media taza de hojuelas y ponlas en una olla con una taza de agua o leche. Calienta a fuego medio y mueve con una cuchara de madera; la avena estará lista cuando espese y la hojuela se vea suave, sin grumos sec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anto, lava una manzana, quítale el centro y córtala en cubos pequeños; si quieres, ásala aparte en un sartén seco para que suelte aroma. Incorpora la manzana a la avena, agrega canela y apaga el fuego. Sirve en un tazón y deja que temple un poco. No hace falta azúcar: la manzana y la canela endulz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sobra, guarda en un recipiente cerrado en el refrigerador y recaliéntala al día siguiente; si huele ácido o tiene burbujas, descárt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avena y una decisión posible. No es una prescripción: ordena la compra y la coc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95550"/>
                <a:gridCol w="26574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uela huele 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ener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el paquete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dice «instantánea con sab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e azúcar y saboriz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éela como producto distinto; mide la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esayuno que sosten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ven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huevo, yogur o frij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95550"/>
                <a:gridCol w="2657475"/>
                <a:gridCol w="2962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ó aven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alimento pereced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ápala, refrigérala y recaliéntala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s celiaqu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contaminación en la mol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producto certificado y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vena se apelmazó en el fra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ó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olor raro o moho, descárt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avena en un envase cerrado, sin humedad ni terrones, y revisa la fecha. La avena a granel puede tener polvo o insectos; si la compras así, guárdala en un frasco hermético y revísala antes de cocer. En casa, un lugar seco y oscuro conserva las hojuelas; la humedad las apelmaza y favorece el moh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cocida se enfría pronto, se guarda tapada en el refrigerador y se recalienta bien antes de comer; no se deja horas a temperatura ambiente. Si preparas atole o licuado con leche, trátalo como un alimento perecedero. Lávate las manos y lava la olla y la cuchara después de cocin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no contiene el gluten del trigo, pero puede mezclarse con él en la molienda: si tienes celiaquía, busca producto certificado y consulta a tu equipo de salu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avena">
            <a:hlinkClick r:id="rId3" tooltip="Cinco formas de comer aven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textura, azúcar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1-avena"/>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baja el colesterol»: la avena es un cereal con fibra, pero ningún plato de avena sustituye un tratamiento ni corrige por sí solo un problema de salud; el colesterol se atiende con tu equipo de salud. «Es un superalimento»: es un cereal útil y económico, no un alimento mági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engorda»: ningún alimento engorda por sí solo; cuentan la porción y lo que le agregas, como azúcar, leche condensada o chocolate. «Hay que comerla cruda para conservar los nutrientes»: cruda o cocida, la hojuela aporta lo mismo; cocerla sólo cambia la textura y la digestibilidad. «La avena cura la gastritis»: no cura; si tienes dolor o molestias persistentes, consult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gua de avena limpia el cuerpo»: el cuerpo se regula solo; esa bebida es agua con almidón, no un tratamien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nvase]]></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 paquete cerrado, seco y con fecha vigente. La avena a granel se revisa a simple vista: sin polvo, sin insectos y sin olor a hume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tre los primeros ingredientes aparecen azúcar, jarabe, chocolate o saborizantes, es un producto dulce. Decídelo como tal, no como hojuela sim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antes de coce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media taza de hojuelas por adulto y dos cucharadas por niño. La avena crece al cocerse; medir en seco evita cocinar de má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ce con señales visible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avena con agua o leche a fuego medio y mueve. Está lista cuando espesa y la hojuela se ve suave; si se pega, baja el fuego y agrega un poco de líqu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con acompañami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 fruta, canela o un puño de nueces. Si quieres que sostenga más, suma yogur, huevo o frijol; la avena sola no cubre la proteína de una com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cocer y guardar aven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que sob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fría, tapa y refrigera. Recalienta bien antes de comer y descarta si huele ácido o tiene burbujas. No dejes la avena cocida horas sobre la me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avena de Marisol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quiere desayunar avena con su hijo. En la tienda hay hojuelas grandes, una instantánea con sabor a fresa y avena a granel. Su mamá le dijo que baja el colesterol y su hijo sólo acepta la del microondas. Le sobró avena cocida del día anter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avena de Marisol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tantánea con sabor trae azúcar y saborizantes, así que no es la hojuela simple. La avena a granel exige revisar humedad e insectos y guardarla hermética. La avena cocida es perecedera y no debe quedarse en la mesa. Ningún plato de avena sustituye un tratamien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avena de Marisol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ompra hojuelas simples, mide media taza por adulto y dos cucharadas para el niño, y cuece con leche hasta espesar. Sirve con manzana y canela, sin azúcar. Guarda la avena sobrante tapada en el refrigerador y la recalienta al día siguiente. Deja la instantánea de fresa para un gusto ocasional y no la usa como base dia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comprar avena">
            <a:hlinkClick r:id="rId3" tooltip="Antes de comprar aven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tie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21-avena"/>
              </a:rPr>
              <a:t><![CDATA[Ver imagen original en el O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instantánea dulce creyendo que es avena simple. Los productos «con sabor» suelen traer azúcar, jarabe o chocolate. La etiqueta lo dice: si esos ingredientes aparecen primero, la porción ya incluye azúcares libres.]]></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dulzar con leche condensada y llamarlo desayuno ligero. La leche condensada suma azúcar y grasa al plato. La avena con fruta madura y canela no necesita endulzante adicio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avena cocida toda la mañana en la mesa. La avena cocida es un alimento perecedero. Se enfría, se tapa y se guarda en frío; recalentarla bien antes de comer es parte de la higien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l agua de avena como comida completa. Una bebida de avena aporta agua y algo de almidón, pero no cubre la proteína ni la grasa de un desayuno. Es una bebida, no un pl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trae azúcar o saborizantes entre los primeros ingredientes, trátalo como producto dulce y ajusta la porción.]]></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vena huele a humedad o tiene terrones, descártal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cinas para varias personas, mide media taza de hojuela por adulto antes de encender el fueg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vena cocida sobra, enfríala, tápala y guárdala en el refrigerado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celiaquía o una condición diagnosticada, consulta antes de elegir el produc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avena aparecen ronchas, picor en la boca, hinchazón de labios o garganta o dificultad para respirar; esto último es una urgencia. También si tienes celiaquía y dudas sobre la contaminación del producto, si tu equipo de salud te pidió ajustar la fibra de tu alimentación, o si tienes molestias digestivas persistentes. Esta ficha no diagnostica ni indica tratamientos y no sustituye una consul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avena cruda para un adul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a taza de hojuelas o tres cucharadas soper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s tazas de hojuel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bolsa comple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el agua de ave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una avena «instantánea con sabor a fresa». ¿Qué convien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la etiqueta y tratarla como producto dulc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la igual que la hojuela simple, sin mirar la por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arla por buena porque dice «avena» en grand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le más azúcar para que sepa mej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vena cura la gastriti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vena cocida que sobra se guarda tapada en el refrigerado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juela integr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juela instantáne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etagluca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ena cocid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tiqueta con sabo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ás fina y de cocción rápi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bra soluble que espe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guarda tapada en frí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ede traer azúcar añadi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erva salvado y ger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vena aporta almidón, ___ y proteína vegetal; su fibra soluble le da una textura ___ al cocers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 o mane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nvase está cerrado y sec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hojuela huele a humedad]]></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etiqueta dice sólo aven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rae chocolate entre los primeros ingredien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vena a granel se ve limp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ay terrones y polvo en el cos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avena cocida se guardó en frí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avena cocida pasó la tarde en la mes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 envase cerrado y reviso la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do media taza de hojuelas por adulto antes de coce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avena es integral, puedo endulzarla con leche condensada sin mirar la cantidad.]]></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la avena con manzana y canel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o que sobra tapado en el refrigerad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2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2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21-ex0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2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2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2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 envase con señales observables, mides la avena en seco, la cueces hasta espesar y guardas lo que sobra en frí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s de comer avena y la tabla de situaciones; vuelve a clasificar las señales de compra y conserv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avena que compraste. ¿Elegiste por precio, por marca o por la etiqueta? ¿Le agregas azúcar, leche condensada o chocolate? Escribe un cambio concreto para el próximo desayuno y una señal que te diga que la avena cocida ya no está en buen esta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v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ena integ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 salvado y ger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t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 por adu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tagluc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bra soluble que es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antánea con sab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raer azúcar aña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ena c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pada y en el refrige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ve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21-avena"/>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 avena cocino por perso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edia taza de hojuelas crudas o tres cucharadas soperas por adulto; dos cucharadas para un niño. Se mide antes de cocer porque la avena crec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avena baja el colestero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bra puede formar parte de una alimentación variada, pero un plato de avena no sustituye un tratamiento ni corrige por sí solo un problema de salud. Si tienes un diagnóstico, sigue las indicaciones de tu equipo de salu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hojuela simple e instantánea dul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nstantánea se corta más fina y puede cocerse antes. Si además trae azúcar, chocolate o saborizantes, es un producto dulce: la porción incluye azúcares libr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avena coci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nfría, se tapa y se guarda en el refrigerador. Se recalienta bien antes de comer y se descarta si huele ácido o tiene burbuj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avena tiene glut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cocinar aven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ntiene el gluten del trigo, pero puede contaminarse en la molienda. Si tienes celiaquía, busca producto certificado y consulta a tu equipo de salu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vena es un cereal económico que aporta almidón, fibra y proteína vegetal, y se disfruta con una medida casera. Compra un envase cerrado, lee la etiqueta para distinguir la hojuela simple de la instantánea dulce, mide media taza por adulto y cuece hasta que espese. Acompaña con fruta, yogur o huevo si quieres un desayuno que sostenga, y guarda lo que sobra tapado en frío. No baja el colesterol por sí sola, no es un superalimento y no cura la gastritis: es un alimento que cabe en una mesa varia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los carbohidratos deben proceder principalmente de cereales integrales, verduras, frutas y legumbres. No fija porciones ni sustituye una consul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Busca apoyar a la población para que adopte patrones y prácticas alimentarias más saludables y sostenibles, con alimentos locales y de temporada. No fija porciones individua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 conservación en frío y el recalentamiento; no fija temperaturas ni tiemp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21-avena"/>
              </a:rPr>
              <a:t><![CDATA[Aven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2026-10-26T09:50:40Z</dcterms:created>
  <dcterms:modified xsi:type="dcterms:W3CDTF">2026-10-26T09:50:40Z</dcterms:modified>
  <dc:title>Avena: qué aporta y cómo llevarla a la mesa</dc:title>
  <dc:description>Presentación editable del OA «Avena: qué aporta y cómo llevarla a la mesa». Enlace: https://saludyestetica.lumbre.lat/object/sye-bib-oa21-avena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