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0-espinac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pinaca: qué aporta y cómo llevarla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la espinac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a a la mes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manojo al plato con espina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lavar y cocinar espinaca sin tierra ni pér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reparación sencill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espina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textura, volumen y comodidad según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lavar y cocinar espina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por hoja y ta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hojas firmes, de verde oscuro y sin zonas amarillas ni viscosas. El tallo debe verse fresco; si está hueco o marchito, la pieza lleva tiempo co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lavar y cocinar espina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Guarda sin la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el manojo en una bolsa perforada o en el cajón de verduras del refrigerador. Lávalo sólo cuando lo vayas a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lavar y cocinar espina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ava por inm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na un tazón con agua, sumerge las hojas y levántalas con las manos para que la arena se asiente. Repite hasta que el agua salga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lavar y cocinar espina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scurre y se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urre las hojas en un colador. Si las vas a servir crudas, sécalas con un trapo limpio o papel de cocina para que el aderezo se pe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lavar y cocinar espina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cina br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tea o agrega a la sopa al final, hasta que las hojas se marchiten y cambien a verde oscuro. Si las dejas más tiempo, pierden tex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lavar y cocinar espina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lo que s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sobras cocidas van en un recipiente cerrado al refrigerador y se consumen pronto. No dejes la espinaca cocida a temperatura amb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anojo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isol, nombre inventado, compra un manojo de espinaca para la semana. Su hija quiere probarla porque vio la caricatura, y su suegra insiste en hervirla y tirar el agua para «quitarle lo malo». Marisol no sabe si eso es necesario ni cómo lav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anojo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hojas están firmes y verdes; el tallo se ve fresco. La espinaca trae tierra entre las hojas y pierde volumen al cocinarse. Hervirla y tirar el agua reduce parte de los oxalatos y también parte de las vitaminas; no es una regla obliga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anojo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lava la espinaca por inmersión, cambia el agua hasta que sale clara y la seca. Separa una parte para ensalada y saltea otra con ajo y limón hasta que se marchita. Sirve con huevo y frijol. No la usa como tratamiento de anemia ni le promete a su hija que le dará músculos: la prueba como verdura y decide si le g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llevarla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rápidas en la feria o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Dos tazas de hojas sueltas o un puñado gr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s tazas de hojas sueltas o un puñado grande es una medida casera útil. La espinaca pierde mucho volumen al cocinarse y los tallos tiernos también se co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Porción y medida casera» propone puñado, tazas y media taza cocida, no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0-espinac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Sumerjirlas y levantarlas para que la arena se as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mersión con cambio de agua retira la tierra sin maltratar la hoja. El jabón no hace falta y puede dejar residuos; el remojo largo no sustituye el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y el procedimiento describen la inm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0-espinac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Aporta hierro no hemo, pero no sustituye un diagnóstico ni una indicación profesional. Si sospechas anemia,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Qué aporta» y los mitos lo dicen con c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0-espinac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í. Los oxalatos son compuestos naturales de muchas verduras y pueden unirse a minerales como el calcio. No vuelven venenosa a la espina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Qué aporta» y los mitos explican el en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0-espinac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ierro no hemo → Se absorbe de forma distinta al de la car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xalatos → Compuestos que pueden unirse al cal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jas cocidas → Pierden volumen y se suaviz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vado por inmersión → La arena se asienta en el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pinaca cruda → Hay que secarla para la ensa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oncepto describe una propiedad o un cuidado; ninguno convierte a la espinaca en re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0-espinac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bra · no hemo · oxal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y el folato son parte de su aporte; el hierro vegetal es no hemo y los oxalatos son compuestos naturales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de la composición en la sección «Qué aporta la espina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0-espinac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s hojas están firmes y verde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ay zonas amarillas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tallo se ve fresc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s hojas están viscosas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manojo huele a fermentad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s hojas están secas y suelta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rmeza, color y tallo fresco son señales observables; lo viscoso y el olor fermentado descartan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0-espinac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tiene hierro, puedo dejar de lado la consulta por anem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spinaca no sustituye un diagnóstico ni un tratamiento. Si sospechas anemia, la consulta es el paso siguiente; el alimento acompaña, no reempl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y el escalamiento insisten en no usar la espinaca como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0-espinac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comiste espinaca. ¿La lavaste por inmersión o sólo la enjuagaste? ¿La herviste hasta que perdió el color? Escribe un cambio concreto para la próxima vez y una creencia que quieras dejar atr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espina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espina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espinaca cura la anem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Aporta hierro no hemo y folato, pero no sustituye un diagnóstico ni una indicación profesional. Si sospechas anemi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on los oxal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uestos naturales de muchas verduras que pueden unirse a minerales como el calcio. No vuelven venenosa a la espinaca; una alimentación variada los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lavo la espina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inmersión: sumerge las hojas, levántalas para que la arena se asiente y cambia el agua hasta que salga clara. No hace falta jab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y que hervirla y tirar 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a regla obligatoria. Hervirla reduce parte de los oxalatos y también parte de las vitaminas; una cocción breve conserva mejor la tex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la gua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n lavar, en bolsa perforada o en el cajón de verduras del refrigerador. La lavo justo antes de usarla y consumo pronto las so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0-espinac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8006" r:id="rId1"/>
    <p:sldLayoutId id="2482028007" r:id="rId2"/>
    <p:sldLayoutId id="2482028008" r:id="rId3"/>
    <p:sldLayoutId id="248202800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bdf4e4677eab06cd7d37e25009542639f13447efc23e7e11.jpg"/>
  <Relationship Id="rId3" Type="http://schemas.openxmlformats.org/officeDocument/2006/relationships/hyperlink" Target="https://saludyestetica.lumbre.lat/object/sye-bib-oa20-espinac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20-espinaca" TargetMode="External"/>
  <Relationship Id="rId4" Type="http://schemas.openxmlformats.org/officeDocument/2006/relationships/hyperlink" Target="https://saludyestetica.lumbre.lat/object/sye-bib-oa20-espinaca"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20-espinaca" TargetMode="External"/>
  <Relationship Id="rId4" Type="http://schemas.openxmlformats.org/officeDocument/2006/relationships/hyperlink" Target="https://saludyestetica.lumbre.lat/object/sye-bib-oa20-espinac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20-espinaca" TargetMode="External"/>
  <Relationship Id="rId4" Type="http://schemas.openxmlformats.org/officeDocument/2006/relationships/hyperlink" Target="https://saludyestetica.lumbre.lat/object/sye-bib-oa20-espinaca"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hyperlink" Target="https://saludyestetica.lumbre.lat/object/sye-bib-oa20-espinaca"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0-espinaca"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pina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20-espinac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la espinaca, medir una porción con medidas de cocina y decidir cómo comprarla, lavarla, guardarla y servirla, sin cifras inventadas ni mito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la espinaca, cómo se mide una porción casera, cómo llevarla a la mesa, una preparación sencilla, compra y conservación, y los mitos que conviene dejar en el merc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spinaca · verdura · hierro · oxalatos · compra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pinaca: qué aporta y 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la feria del domingo, Marisol —nombre inventado— compra un manojo de espinaca. Su hija vio en una caricatura que la espinaca «da músculos de hierro»; su suegra le dice que la espinaca «no sirve para la anemia» y que «hay que hervirla y tirar el agu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pinaca: qué aporta y 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quiere una verdura de hoja para sopa, para huevos y para una ensalada. No busca un tratamiento: quiere saber cómo elegirla, cómo lavarla para que no quede con tierra, cuánto servir y si el color amarillo significa que ya no sirve.]]></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ficha la acompaña: qué aporta la espinaca, cómo se mide una porción casera, cómo llevarla a la mesa, cómo se guarda y qué creencias conviene dejar en el merc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espina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pinaca es una verdura de hoja con mucha agua y poca grasa. Aporta fibra, folato, vitamina K y carotenoides; también aporta hierro y otros minerales. Su hierro es del tipo que se encuentra en los vegetales, el llamado hierro no hemo, que el cuerpo absorbe de forma distinta al de la carne. Eso no significa que no cuente: significa que no es un tratamiento ni una fuente que sustituya una indicación profesion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espina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pinaca también contiene oxalatos, compuestos naturales de muchas verduras que pueden unirse a minerales como el calcio. Para la mayoría de las personas, una alimentación variada incluye verduras con oxalatos; no hay que prohibir la espinaca ni convertirla en un problema. Cruda es firme y de sabor verde; cocida pierde volumen y se suaviz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cura ni una medicina: es un alimento que aporta agua, fibra y micronutrientes dentro de un pla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 puñado grande de hojas crudas, del tamaño de las dos manos juntas, o media taza ya cocida. Para una ensalada individual, dos tazas de hojas sueltas suelen bastar; para una sopa o un guisado familiar, un manojo entero. La espinaca pierde mucho volumen al cocinarse, así que un puñado grande se reduce a una porción pequeña en el pla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un niño, un puñado pequeño o media taza cocida es una medida razonable para empezar, sin convertirla en una regla. Los tallos tiernos se comen; los muy gruesos se retiran si resultan fibrosos. La medida casera importa más que una cifra exacta: una taza de hojas crudas no llena igual que una taza de arroz.]]></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mpaña la porción con proteína —huevo, frijol, queso, pollo— si quieres que la comida sostenga; la espinaca sola es agua, fibra y sab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Describe qué aporta, cómo se mide una porción casera y cómo se elige o conserva; no prescribe dietas, no fija cantidades clínicas y no sustituye una consult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hoja no reemplaza un plat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spinaca aporta agua, fibra y micronutrientes, pero no cubre sola la proteína ni la grasa de una comida. Acompáñala con otros alimentos en lugar de convertirla en la comida comple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tierra se asienta en el fond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lavar espinaca, sumerge las hojas y levántalas en lugar de restregarlas. La arena se queda en el fondo del tazón y el agua limpia se cambia hasta que salga cla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pinaca cabe cruda y cocida en la misma semana. Cruda, en ensalada con fresas, nueces o un aderezo de limón; cocida, salteada, en sopa, con huevos, en tortitas o mezclada con frijol. Combina con ajo, limón, aceite de oliva, cebolla, nuez moscada y un poco de sal; también con queso fresco y jitomat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ínala breve: en cuanto las hojas se marchitan y cambian a verde oscuro, está lista. Si la dejas demasiado tiempo, se vuelve opaca y pierde textura. Para la ensalada, seca bien las hojas después de lavarlas; el agua impide que el aderezo se peg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món cambia el sabor y acompaña bien la hoja, pero no convierte a la espinaca en un tratamiento ni en una fuente de hierro «garantizada». Si la usas en sopa, agrégala al final para que conserve color. Sirve una porción y acompáñala con proteína si quieres una comida comple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a:t>
            </a:r>
          </a:p>
        </p:txBody>
      </p:sp>
      <p:pic>
        <p:nvPicPr>
          <p:cNvPr id="3" name="" descr="Del manojo al plato con espinaca">
            <a:hlinkClick r:id="rId3" tooltip="Del manojo al plato con espinac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lavar y cocinar espinaca sin tierra ni pérdi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0-espinaca"/>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inaca salteada con ajo y limón. Llena un tazón con agua y sumerge las hojas; levántalas con las manos para que la arena se quede en el fondo. Repite si el agua sale turbia. Escurre y seca con un trapo limpio o con papel de cocina. Calienta un poco de aceite en una sartén y dora ajo picado a fuego baj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rega la espinaca y revuelve hasta que las hojas se marchiten y cambien a verde oscuro. Exprime limón, agrega una pizca de sal y retira del fuego. Sirve con huevo, frijol o como guarnición. Si sobra, guarda en un recipiente cerrado en el refrigerador y consúmela pronto. No hace falta hervirla ni tirar el agua; tampoco hace falta agregar azúcar.]]></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preparación no fija tiempos ni temperaturas: guíate por el color y la text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 espinaca y una decisión posible. No es una prescripción: es una forma de ordenar la comp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47875"/>
                <a:gridCol w="2047875"/>
                <a:gridCol w="4019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hojas se ven amari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está pa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ártala si hay zonas viscosas; si no, cocínala pr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a tierra entre las hoj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avado fue insufi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erge y levanta las hojas otra vez; cambia el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spinaca se guardó húme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estar bab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ártala; no la laves para «resca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una ensal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hojas deben estar se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 bien después de lavar y adereza al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047875"/>
                <a:gridCol w="2047875"/>
                <a:gridCol w="4019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ó espinaca c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ó a temperatura amb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rigérala pronto y consúmela en el siguiente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preocupa el hier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cha no diagnos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a un profesional si sospechas anemia; no te automediqu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espinaca con hojas firmes, de color verde oscuro y sin zonas amarillas, marchitas o viscosas. El tallo debe verse fresco y no hueco. Guárdala sin lavar en una bolsa perforada o en el cajón de verduras del refrigerador; la humedad excesiva la hace babosa y el aire seco la marchi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ávala justo antes de usarla: llena un tazón, sumerge las hojas y levántalas para que la tierra se asiente; repite hasta que el agua salga limpia. No hace falta jabón ni vinagre. Seca bien las hojas si las vas a servir crudas. Las sobras cocidas se guardan en un recipiente cerrado en frío y se consumen pronto; no dejes la espinaca cocida a temperatura ambiente durante periodos largos.]]></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echa cualquier hoja con moho o textura viscosa; no recortes la parte visi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espinaca">
            <a:hlinkClick r:id="rId3" tooltip="Cinco formas de comer espinac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textura, volumen y comodidad según la prepa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0-espinaca"/>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pinaca da músculos de hierro»: es una caricatura; aporta hierro, pero no construye músculo por sí sola. «Es la mejor fuente de hierro»: no; su hierro es no hemo y se absorbe distinto al de la carne. «El hierro vegetal no sirve»: cuenta dentro de una alimentación variada, pero no sustituye una indicación profesional si tienes anemia. «Los oxalatos la vuelven venenosa»: no; son compuestos naturales y caben en una dieta varia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que hervirla y tirar el agua»: hervirla reduce parte de los oxalatos y también parte de las vitaminas; no es una regla obligatoria. «La espinaca con queso bloquea el calcio»: los oxalatos pueden unirse al calcio, pero la combinación no es una prohibición. «El jugo limpia la sangre»: no; el cuerpo filtra por su cuenta. Ninguna de estas creencias la vuelve buena o mala: se disfruta con medida y dentro de una alimentación varia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lavar y cocinar espinaca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por hoja y tall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hojas firmes, de verde oscuro y sin zonas amarillas ni viscosas. El tallo debe verse fresco; si está hueco o marchito, la pieza lleva tiempo corta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lavar y cocinar espinaca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sin lavar]]></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el manojo en una bolsa perforada o en el cajón de verduras del refrigerador. Lávalo sólo cuando lo vayas a us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lavar y cocinar espinaca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por inmers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 un tazón con agua, sumerge las hojas y levántalas con las manos para que la arena se asiente. Repite hasta que el agua salga limp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lavar y cocinar espinaca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urre y sec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rre las hojas en un colador. Si las vas a servir crudas, sécalas con un trapo limpio o papel de cocina para que el aderezo se pegu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lavar y cocinar espinaca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cina brev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tea o agrega a la sopa al final, hasta que las hojas se marchiten y cambien a verde oscuro. Si las dejas más tiempo, pierden textu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lavar y cocinar espinaca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lo que sobr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obras cocidas van en un recipiente cerrado al refrigerador y se consumen pronto. No dejes la espinaca cocida a temperatura ambien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manojo de Marisol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sol, nombre inventado, compra un manojo de espinaca para la semana. Su hija quiere probarla porque vio la caricatura, y su suegra insiste en hervirla y tirar el agua para «quitarle lo malo». Marisol no sabe si eso es necesario ni cómo lavar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manojo de Marisol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hojas están firmes y verdes; el tallo se ve fresco. La espinaca trae tierra entre las hojas y pierde volumen al cocinarse. Hervirla y tirar el agua reduce parte de los oxalatos y también parte de las vitaminas; no es una regla obligator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manojo de Marisol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lava la espinaca por inmersión, cambia el agua hasta que sale clara y la seca. Separa una parte para ensalada y saltea otra con ajo y limón hasta que se marchita. Sirve con huevo y frijol. No la usa como tratamiento de anemia ni le promete a su hija que le dará músculos: la prueba como verdura y decide si le gus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llevarla a casa">
            <a:hlinkClick r:id="rId3" tooltip="Antes de llevarla a ca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rápidas en la feria o el merc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0-espinaca"/>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vir la espinaca y tirar el agua por costumbre. Hervirla reduce parte de los oxalatos y también parte de las vitaminas. No es una regla obligatoria; una cocción breve y al vapor o salteada conserva mejor la textur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la con jabón, cloro o vinagre. No hace falta y puede dejar residuos. El agua corriente y la inmersión con cambio de agua bastan para retirar la tier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espinaca como tratamiento de anemia. La espinaca aporta hierro no hemo, pero no sustituye un diagnóstico ni una indicación profesional. Si sospechas anemia, consul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la lavada y húmeda. La humedad la hace babosa y acelera el deterioro. Guárdala sin lavar y lávala justo antes de usar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s hojas están amarillas o viscosas, descártalas.]]></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eda tierra, lava por inmersión y cambia el agua hasta que salga clara.]]></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vas a servir cruda, sécala bien después de lavar.]]></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cinas, hazlo breve y hasta que se marchite.]]></a:t>
            </a:r>
          </a:p>
        </p:txBody>
      </p:sp>
      <p:sp>
        <p:nvSpPr>
          <p:cNvPr id="15" name=""/>
          <p:cNvSpPr txBox="1"/>
          <p:nvPr/>
        </p:nvSpPr>
        <p:spPr>
          <a:xfrm>
            <a:off x="514350" y="3133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133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ospechas anemia o tienes una condición diagnosticada, consulta y no te automediqu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espinaca aparece picor en la boca, hinchazón de labios o garganta, ronchas o dificultad para respirar; esto último es una urgencia. También si tienes molestias digestivas persistentes, si sospechas anemia o si una condición diagnosticada exige ajustar el consumo de verduras con oxalatos: esa indicación es de tu equipo de salud y no de una ficha general. Esta ficha no diagnostica ni indica tratamientos y no sustituye una consu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espinaca para una ensalada individu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os tazas de hojas sueltas o un puñado grand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manojo entero para una person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los tallo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Únicamente el agua de coc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lavan mejor las hojas de espinac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merjirlas y levantarlas para que la arena se asiente.]]></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tregarlas con jabón.]]></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jarlas en remojo toda la noch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juagarlas sólo por encim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spinaca es un tratamiento para la anemi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spinaca contiene oxalatos de forma natur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ierro no hem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xalato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ojas cocid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vado por inmers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pinaca crud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uestos que pueden unirse al calci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erden volumen y se suaviza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arena se asienta en el fond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y que secarla para la ensalad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absorbe de forma distinta al de la car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spinaca aporta ___ y folato; su hierro es ___ y también contiene ___ natura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s hojas están firmes y verde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y zonas amarillas]]></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tallo se ve fresc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s hojas están viscos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manojo huele a ferment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s hojas están secas y sueltas]]></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espinaca con hojas firmes y tallo fresc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lavo por inmersión y cambio el agua hasta que sale clar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tiene hierro, puedo dejar de lado la consulta por anemi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salteo breve hasta que se marchit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acompaño con huevo y frijo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20-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20-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20-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20-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20-ex0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20-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20-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20-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espinaca con señales observables, la lavas por inmersión, mides una porción casera y sabes cuándo cocinarla o descartarl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situaciones y el procedimiento de lavado; vuelve a clasificar las señales y a separar el aporte del alimento de una indicación médic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comiste espinaca. ¿La lavaste por inmersión o sólo la enjuagaste? ¿La herviste hasta que perdió el color? Escribe un cambio concreto para la próxima vez y una creencia que quieras dejar atrá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espina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inaca fres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s firmes y verde osc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erro no he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bsorbe distinto al de la car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xal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uestos naturales que unen cal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inmersión, hasta que el agua salga cl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eve, hasta que se march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espinac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20-espinaca"/>
              </a:rPr>
              <a:t><![CDATA[Abrir el juego en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lavar espinac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espinaca cura la anem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lavar espinac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Aporta hierro no hemo y folato, pero no sustituye un diagnóstico ni una indicación profesional. Si sospechas anemia, consul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lavar espinac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on los oxalato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lavar espinac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uestos naturales de muchas verduras que pueden unirse a minerales como el calcio. No vuelven venenosa a la espinaca; una alimentación variada los incluy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lavar espinac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lavo la espinac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lavar espinac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inmersión: sumerge las hojas, levántalas para que la arena se asiente y cambia el agua hasta que salga clara. No hace falta jab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lavar espinac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y que hervirla y tirar el agu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lavar espinac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a regla obligatoria. Hervirla reduce parte de los oxalatos y también parte de las vitaminas; una cocción breve conserva mejor la textur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lavar espinac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la guar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lavar espinac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n lavar, en bolsa perforada o en el cajón de verduras del refrigerador. La lavo justo antes de usarla y consumo pronto las sobr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pinaca no necesita un mito para ser útil: aporta agua, fibra, folato, vitamina K, carotenoides y hierro no hemo, y se disfruta cruda o cocida con una medida casera. Elige hojas firmes, guarda sin lavar, lava por inmersión y cocina breve. No es un tratamiento para la anemia ni un veneno por sus oxalatos; si tienes una indicación profesional, esa manda. Acompáñala con proteína y no la conviertas en cura. La espinaca, bien elegida y bien lavada, es una buena compañera de la mes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frutas y verduras forman parte de esa base. No fija porciones ni sustituye una consul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pone patrones y prácticas más saludables y sostenibles, con alimentos locales y de temporada. No fija porciones individual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INOCUIDAD · OMS, Inocuidad de los alimentos (hoja informativa actualizada el 4 de junio de 2026) · https://www.who.int/es/news-room/fact-sheets/detail/food-safety · consulta: 2026-10-25 · alcance: Alcance internacional. Remite al Manual sobre las cinco claves para la inocuidad de los alimentos: limpieza, separación de crudos y cocidos, cocción, temperaturas seguras y agua y materias primas seguras. Se usa para lavado y conservación en frío; no fija temperaturas ni tiemp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0-espinaca"/>
              </a:rPr>
              <a:t><![CDATA[Espinac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2026-10-26T10:48:53Z</dcterms:created>
  <dcterms:modified xsi:type="dcterms:W3CDTF">2026-10-26T10:48:53Z</dcterms:modified>
  <dc:title>Espinaca: qué aporta y cómo llevarla a la mesa</dc:title>
  <dc:description>Presentación editable del OA «Espinaca: qué aporta y cómo llevarla a la mesa». Enlace: https://saludyestetica.lumbre.lat/object/sye-bib-oa20-espinaca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