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abacit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calabaci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l plato con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y cocinar calabacita sin aguad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agu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firmeza y br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piezas firmes, pesadas y con la piel brillante, sin golpes ni zonas blandas. Una calabacita opaca y arrugada perdió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Guarda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s piezas en una bolsa perforada o en el cajón de verduras del refrigerador. Lávalas sólo cuando las vayas a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y corta par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bajo el chorro y corta en cubos o rodajas del mismo tamaño. Usa tabla y cuchillo limpios y lávate la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si p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iel está tierna y limpia, déjala. Si está dura o la pieza es grande, puedes pelarla y retirar las semillas duras con una cuch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cina sin aguad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téala a fuego alto, agrega la sal al final y no la revuelvas de más. En el guisado, añádela cerca del final para que no se desh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sobras cocidas van en un recipiente cerrado al refrigerador y se consumen pronto. Recalienta sólo la porción que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calabacitas de 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eresa, nombre inventado, compra cuatro calabacitas para la semana: tres jóvenes y una grande con una zona blanda. Quiere hacer un guisado y no sabe si pelarlas, si quitarles las semillas ni por qué el guisado de la vez pasada quedó ag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calabacitas de 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jóvenes están firmes y brillantes; la grande tiene una zona blanda y semillas duras. La calabacita suelta agua al cocinarse y más si se sala al principio. La piel tierna no necesita reti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calabacitas de Te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esa descarta la zona blanda de la grande, retira sus semillas y la usa cocida. Corta las jóvenes en cubos parejos, saltéa la cebolla y el jitomate, añade la calabacita y sala al final. Sirve con frijol y tortilla. Lo que sobra va al refrigerador. No necesita pelar las jóvenes ni recurrir a reme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calabacita mediana o una taza en roda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ieza mediana o una taza en rodajas es una medida casera útil. La piel se puede comer y el agua de cocción no es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propone pieza, taza y media taza,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Agregar la sal al final y no revolv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l temprana extrae agua. Salar al final y cocinar sin revolver en exceso ayuda a que la calabacita se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lo explica en «Cómo llevarla a la mesa» y en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tierna aporta fibra y ayuda a que la pieza mantenga la forma. Pelarla es una decisión de textura, no un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la de compra lo mencio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os riñones filtran por su cuenta y ninguna verdura los limpia. La calabacita aporta agua y fibra, no un efecto de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Mitos frecuentes» desmiente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uda y tierna → Crujiente en ensa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teada → Tierna y firme si se sal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guisado → Se mezcla con jitomate y ceb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sopa → Su agua forma parte del c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llada → Se escurre para tort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orma cambia la experiencia; ninguna convierte a la calabacita e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ua · fibra ·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y la fibra explican su textura; salar al final evita que suelte agua y aguade el gu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 cocción en las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calabacita está firme y pesad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a zona blanda en la pie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iel se ve brillant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ieza huele áci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iel está arrugad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tallo se ve fres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brillo y olor fresco son señales observables; las zonas blandas y el olor ácido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una verdura con agua, puedo comer toda la que quiera y no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a verdura tenga agua no la vuelve ilimitada ni sustituye al resto de la comida. La porción y el conjunto del plato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la medida casera y en acompañar con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9-calabaci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guisado de calabacita que preparaste. ¿La salaste al principio o al final? ¿La pelaste por costumbre? Escribe un cambio concreto para la próxima vez y una señal que te diga que la pieza y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a calabacita está fre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siente firme y pesada, la piel está brillante y no tiene zonas blandas. Si está arrugada u opaca, perdió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pel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 la piel está tierna y limpia. La piel aporta fibra y ayuda a que la pieza mantenga la forma; pelarla es una decisión de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guada el gu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calabacita suelta agua, sobre todo si se sala al principio. Sala al final, cocina a fuego alto y no la revuelvas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gua de calabacita limpia los riñ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s riñones filtran por su cuenta y ninguna verdura los limpia. La calabacita aporta agua y fibra, no un efecto de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sabe am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l amargor es intenso, descarta la pieza: no es normal en la calabacita de mesa y no se corrige con azúcar ni con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9-calabaci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192" r:id="rId1"/>
    <p:sldLayoutId id="2482033193" r:id="rId2"/>
    <p:sldLayoutId id="2482033194" r:id="rId3"/>
    <p:sldLayoutId id="24820331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7c7494ab28acfcc32d0f2ebc0b8c1df8aab848e4b3ababb1.jpg"/>
  <Relationship Id="rId3" Type="http://schemas.openxmlformats.org/officeDocument/2006/relationships/hyperlink" Target="https://saludyestetica.lumbre.lat/object/sye-bib-oa19-calabaci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9-calabacita" TargetMode="External"/>
  <Relationship Id="rId4" Type="http://schemas.openxmlformats.org/officeDocument/2006/relationships/hyperlink" Target="https://saludyestetica.lumbre.lat/object/sye-bib-oa19-calabacit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9-calabacita" TargetMode="External"/>
  <Relationship Id="rId4" Type="http://schemas.openxmlformats.org/officeDocument/2006/relationships/hyperlink" Target="https://saludyestetica.lumbre.lat/object/sye-bib-oa19-calabacit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9-calabacita" TargetMode="External"/>
  <Relationship Id="rId4" Type="http://schemas.openxmlformats.org/officeDocument/2006/relationships/hyperlink" Target="https://saludyestetica.lumbre.lat/object/sye-bib-oa19-calabacit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hyperlink" Target="https://saludyestetica.lumbre.lat/object/sye-bib-oa19-calabacita"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9-calabacit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abac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9-calabaci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calabacita, medir una porción con medidas de cocina y decidir cómo comprarla, guardarla y cocinarla,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calabacita, cómo se mide una porción casera, cómo llevarla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labacita · verdura · fibra · agua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abacit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mercado sobre ruedas, Teresa —nombre inventado— compra calabacitas para la semana. Las hay pequeñas y brillantes; también una grande, con la piel opaca y una zona blan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abacit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madre le dijo que hay que pelarlas y quitarles las semillas, y su vecina le asegura que el agua de calabacita «limpia los riñones». Teresa quiere una verdura que rinda para sopa, guisado y tortitas. No busca un remedio: quiere saber si la piel se come, si las semillas estorban, cuánto servir y cómo evitar que se aguad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qué aporta la calabacita, cómo se mide una porción casera, cómo llevarla a la mesa, cómo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calabac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abacita es una verdura con mucha agua y poca grasa. Aporta fibra, potasio y algo de vitamina C; también aporta folato y otros micronutrientes en cantidades menores. Su piel y sus semillas forman parte de lo que se come: no hay que retirarlas por sistema. Cruda es firme y de sabor suave; cocida se ablanda, suelta agua y se mezcla con otros sabo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calabac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agua es la razón por la que un guisado puede quedar caldoso si no se escurre o si se sala demasiado pronto. La calabacita no es un diurético ni un remedio para los riñones: es un alimento que aporta agua, fibra y micronutrientes dentro de un plato. Tampoco adelgaza por sí sola; ninguna verdura lo hace. Su ventaja práctica es que rinde, combina con casi todo y permite sumar verdura a comidas de oll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scribe lo que aporta y cómo usarla, sin convertirla en buena ni en m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calabacita mediana, una taza en rodajas o media taza cocida. Para una guarnición individual, una pieza mediana suele bastar; para una familia de cuatro, tres o cuatro piezas medianas o una grande. Si preparas un guisado, calcula una pieza por persona y ajusta según el resto de las verdu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y las semillas cuentan dentro de la porción; si una receta pide retirarlas porque la pieza es grande, la pulpa sigue siendo la misma. La calabacita pierde volumen al cocinarse, así que una taza cruda rinde menos en el plato que una taza de arroz. La medida casera importa más que una cifra exacta: una taza de calabacita no llena igual que una taza de past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 la porción con proteína —huevo, frijol, queso, pollo— si quieres que la comida sostenga; la calabacita sola es agua, fibra y sab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verdura no reemplaza un pla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labacita aporta agua, fibra y micronutrientes, pero no cubre sola la proteína ni la grasa de una comida. Acompáñala con otros alimentos en lugar de convertirla en la comida compl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al, al final]]></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sales la calabacita al principio, suelta más agua y el guisado se vuelve caldoso. Sala al final y prueba antes de agregar má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abacita cabe cruda y cocida en la misma semana. Cruda, en una ensalada con limón y aceite de oliva, sólo si está tierna y bien lavada; cocida, salteada, asada, en sopa, en guisado o en tortitas. Combina con jitomate, cebolla, ajo, elote, chile, cilantro y queso; también con huevo y frijol. Para que no se aguade, córtala en trozos parejos, saltéala a fuego alto y agrega la sal al fi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guisado, añádela cerca del final para que no se deshaga. Rallada y escurrida sirve para tortitas; en rodajas gruesas, para asar. No necesita pelarse: la piel aporta fibra y mantiene la forma. Si la pieza es muy grande, las semillas pueden estar duras; retíralas con una cuchara. La calabacita también se usa en sopa, donde su agua se vuelve parte del caldo.]]></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a taza por persona y acompáñala con proteí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l mercado al plato con calabacita">
            <a:hlinkClick r:id="rId3" tooltip="Del mercado al plato con calabaci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y cocinar calabacita sin aguada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9-calabacit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abacitas a la mexicana. Lava las calabacitas bajo el chorro y córtalas en cubos del tamaño de un bocado; si la piel está tierna, déjala. Pica cebolla y jitomate. Calienta un poco de aceite en una sartén, dora la cebolla y agrega el jitomate hasta que suelte jugo. Añade la calabacita y revuelv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hasta que esté tierna pero firme; si suelta mucha agua, destapa la sartén para que se reduzca. Agrega elote si tienes y una pizca de sal al final. Sirve con frijol, huevo o pollo. Si sobra, guarda en un recipiente cerrado en el refrigerador y consúmela pro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pelar ni quitar las semillas si la pieza es joven. Esta preparación no fija tiempos ni temperaturas: guíate por la textura y el col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calabacita y una decisión posible. No es una prescripción: es una forma de ordenar la comp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52650"/>
                <a:gridCol w="2257425"/>
                <a:gridCol w="3705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l tiene una zona bl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la zona y revisa el resto; si huele mal, descárt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es muy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illas duras y más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 las semillas y úsala cocida, no cr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 muy am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margor intenso no es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no la endulces ni ins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uisado quedó cal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ó agua al salar tempr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apa y reduce; la próxima vez sala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52650"/>
                <a:gridCol w="2257425"/>
                <a:gridCol w="3705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calabacita c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ó a temperatura 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érala pronto y consúmela en el siguiente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cena ráp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cina en poc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éala con jitomate y acompáñala con h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calabacitas firmes, pesadas para su tamaño, con la piel brillante y sin zonas blandas ni golpes. Una pieza grande puede estar hueca o con semillas duras; no es mala, pero rinde menos y pide más cocción. Guárdalas sin lavar en una bolsa perforada o en el cajón de verduras del refrigerador; la humedad excesiva las ablanda y el aire seco las arru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las bajo el chorro justo antes de cortarlas y usa tabla y cuchillo limpios. Si la piel tiene tierra, frótala con la mano o con un cepillo suave. Las sobras cocidas se guardan en frío y se consumen pronto; si huelen ácido o tienen textura viscosa, se descarta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labacita sabe muy amarga, no insistas: el amargor intenso no es normal en la calabacita de mesa y la pieza se descarta. No recortes una zona con moho para aprovechar el res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calabacita">
            <a:hlinkClick r:id="rId3" tooltip="Cinco formas de comer calabaci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agu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9-calabacit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pelar la calabacita»: no; la piel tierna se come y aporta fibra. «Las semillas son malas»: en una pieza joven se comen; en una grande y dura se retiran por textura, no por daño. «El agua de calabacita limpia los riñones»: no; los riñones filtran por su cuenta y ninguna verdura los limpia. «La calabacita no llena»: aporta agua y fibra, y una taza ocupa espacio en el plato; lo que no aporta es proteína, por eso conviene acompañar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uda siempre es mejor»: cruda conserva más vitamina C, pero cocida se digiere distinto y sigue aportando fibra; las dos formas caben. «La calabacita engorda»: ningún alimento engorda por sí solo; la porción y el conjunto de la comida importan. «El amargor se corrige con azúcar»: no; si es intenso, la pieza se descarta. Ninguna de estas creencias la vuelve buena o mala: es una verdura que se disfruta con medida y dentro de una alimentación vari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calabacit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irmeza y brill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piezas firmes, pesadas y con la piel brillante, sin golpes ni zonas blandas. Una calabacita opaca y arrugada perdió ag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calabacit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sin lav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s piezas en una bolsa perforada o en el cajón de verduras del refrigerador. Lávalas sólo cuando las vayas a cor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calabacit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y corta parej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bajo el chorro y corta en cubos o rodajas del mismo tamaño. Usa tabla y cuchillo limpios y lávate las man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calabacit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 pel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tierna y limpia, déjala. Si está dura o la pieza es grande, puedes pelarla y retirar las semillas duras con una cuch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calabacit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cina sin aguadarl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éala a fuego alto, agrega la sal al final y no la revuelvas de más. En el guisado, añádela cerca del final para que no se deshag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calabacit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que sob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obras cocidas van en un recipiente cerrado al refrigerador y se consumen pronto. Recalienta sólo la porción que vas a com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calabacitas de Teres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eresa, nombre inventado, compra cuatro calabacitas para la semana: tres jóvenes y una grande con una zona blanda. Quiere hacer un guisado y no sabe si pelarlas, si quitarles las semillas ni por qué el guisado de la vez pasada quedó agu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calabacitas de Teres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jóvenes están firmes y brillantes; la grande tiene una zona blanda y semillas duras. La calabacita suelta agua al cocinarse y más si se sala al principio. La piel tierna no necesita retirar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calabacitas de Teres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esa descarta la zona blanda de la grande, retira sus semillas y la usa cocida. Corta las jóvenes en cubos parejos, saltéa la cebolla y el jitomate, añade la calabacita y sala al final. Sirve con frijol y tortilla. Lo que sobra va al refrigerador. No necesita pelar las jóvenes ni recurrir a remed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 a casa">
            <a:hlinkClick r:id="rId3" tooltip="Antes de llevarla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e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9-calabacit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ar la calabacita al principio. La sal extrae agua y el guisado se vuelve caldoso. Sala al final, cuando la verdura ya está tierna, y prueba antes de agregar má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lar y quitar las semillas siempre. En una pieza joven la piel y las semillas se comen y aportan fibra. Pelarla es una decisión de textura, no una obliga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r una pieza con una zona blanda. La zona blanda puede indicar deterioro. Córtala y revisa el resto; si huele mal o está viscosa, descarta la pieza comple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dulzar una calabacita amarga. El amargor intenso no es normal y no se corrige con azúcar ni con sal. La pieza se descar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tiene una zona blanda, córtala y revisa el rest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es grande y las semillas están duras, retíralas.]]></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abe muy amarga, descártala.]]></a:t>
            </a:r>
          </a:p>
        </p:txBody>
      </p:sp>
      <p:sp>
        <p:nvSpPr>
          <p:cNvPr id="13" name=""/>
          <p:cNvSpPr txBox="1"/>
          <p:nvPr/>
        </p:nvSpPr>
        <p:spPr>
          <a:xfrm>
            <a:off x="514350" y="2409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uisado se aguadó, destapa y reduce; sala al final la próxima vez.]]></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una cena rápida, saltéala y acompáñala con huev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calabacita aparece picor en la boca, hinchazón de labios o garganta, ronchas o dificultad para respirar; esto último es una urgencia. También si tienes molestias digestivas persistentes o si una condición diagnosticada exige ajustar lo que comes, porque la porción se decide con tu equipo de salud y no con una ficha general. Esta ficha no diagnostica ni indica tratamientos y no sustituye un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calabacita para una guarnición individ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alabacita mediana o una taza en rodaj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nco piezas grand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piel.]]></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Únicamente el agua de coc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uisado de calabacita quedó muy caldoso. ¿Qué conviene hacer la próxima ve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regar la sal al final y no revolver de má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rvir la calabacita antes de guisarl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tarle la piel y las semillas a todas las piez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r más agua desde el princip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iel de la calabacita tierna se puede com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gua de calabacita limpia los riñon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orma de calabacita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ruda y tier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ltea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guis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 sop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alla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rna y firme si se sala al fi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mezcla con jitomate y cebol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agua forma parte del cal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escurre para tortit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rujiente en ensal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labacita aporta mucha ___ y ___; su piel tierna se puede comer y conviene salarla al 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calabacita está firme y pes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a zona blanda en la piel]]></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iel se ve brillant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ieza huele ác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iel está arrug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tallo se ve fresc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calabacitas firmes y con la piel brilla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guardo sin lavar y las lavo antes de cort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una verdura con agua, puedo comer toda la que quiera y no cuen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salteo y agrego la sal al final.]]></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rvo una taza por persona con huev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9-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9-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9-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9-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9-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9-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9-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9-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calabacita con señales observables, decides si pelarla, mides una porción casera y sabes cuándo cocinarla o descartarl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la lista de compra; vuelve a clasificar las señales y a distinguir una pieza joven de una pas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guisado de calabacita que preparaste. ¿La salaste al principio o al final? ¿La pelaste por costumbre? Escribe un cambio concreto para la próxima vez y una señal que te diga que la pieza ya no sirv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labac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abacit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e, pesada y bril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ti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e y aport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final, para que no se agua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rgor int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normal; se des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frío y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labaci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9-calabacita"/>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calabaci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a calabacita está fres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y cocinar calabaci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siente firme y pesada, la piel está brillante y no tiene zonas blandas. Si está arrugada u opaca, perdió agu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calabaci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pelar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y cocinar calabaci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 la piel está tierna y limpia. La piel aporta fibra y ayuda a que la pieza mantenga la forma; pelarla es una decisión de textu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calabaci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guada el guis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y cocinar calabaci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calabacita suelta agua, sobre todo si se sala al principio. Sala al final, cocina a fuego alto y no la revuelvas de má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calabaci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gua de calabacita limpia los riñon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y cocinar calabaci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s riñones filtran por su cuenta y ninguna verdura los limpia. La calabacita aporta agua y fibra, no un efecto de limpiez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calabaci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sabe amarg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egir y cocinar calabaci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amargor es intenso, descarta la pieza: no es normal en la calabacita de mesa y no se corrige con azúcar ni con s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abacita no necesita un mito para ser útil: aporta agua, fibra, potasio y algo de vitamina C, y se disfruta cruda o cocida con una medida casera. Elige piezas firmes y brillantes, guarda sin lavar, lava antes de cortar y decide si pelar según la textura. Sala al final para que no se aguade y acompáñala con proteína. No limpia riñones ni adelgaza por sí sola; la calabacita, bien elegida y bien cocinada, es una buena compañera de la m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lavado y conservación en frío; no fija temperaturas ni tiemp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9-calabacita"/>
              </a:rPr>
              <a:t><![CDATA[Calabacit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2026-10-26T12:15:19Z</dcterms:created>
  <dcterms:modified xsi:type="dcterms:W3CDTF">2026-10-26T12:15:19Z</dcterms:modified>
  <dc:title>Calabacita: qué aporta y cómo llevarla a la mesa</dc:title>
  <dc:description>Presentación editable del OA «Calabacita: qué aporta y cómo llevarla a la mesa». Enlace: https://saludyestetica.lumbre.lat/object/sye-bib-oa19-calabacita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