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rócoli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brócoli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o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tianguis al plato con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lavar y cocinar brócoli sin pas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preparación sencill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textura, sabor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lige por floretes y ta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floretes apretados y verdes, sin zonas amarillas, y un tallo firme que no se vea hueco. El corte del tallo debe verse fresco, no se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Guarda sin lav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 la pieza en una bolsa perforada o en el cajón de verduras del refrigerador. Lávala sólo cuando la vayas a coc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Lava y sep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bajo el chorro y separa los floretes con un cuchillo. Lávate las manos y usa tabla y cuchillo limp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Aprovecha el ta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la la parte gruesa del tallo y córtala en bastones o rodajas. Se cocina con los floretes o se usa en so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Cocina sin pas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vapor o salteado, guíate por el color verde brillante y por la resistencia al pincharlo. Si se vuelve amarillo, se pa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guardar y cocinar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Guarda lo que s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sobras cocidas van en un recipiente cerrado al refrigerador y se consumen pronto. Recalienta sólo la porción que vas a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ena de Gabr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Gabriel, nombre inventado, compra una pieza grande de brócoli para la cena de tres personas. Su hija lo rechaza y él no quiere cocinarlo hasta que se deshaga, como hacía su madre para que «no olier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ena de Gabr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floretes están apretados y verdes; el tallo está firme. La pieza rinde para tres porciones de una taza. Hervirla demasiado la vuelve amarilla y aumenta el olor; el tallo pelado también se puede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cena de Gabr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abriel separa los floretes, pela el tallo y los cocina al vapor hasta que están verdes y tiernos. Los termina con ajo dorado y limón. Sirve una taza por persona con huevo y tortilla. La hija prueba un florete con limón y descubre que el sabor cambia. Lo que sobra va al refrige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llevarlo 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el 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a taza de floretes o un tercio de una pieza medi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taza de floretes o un tercio de una pieza mediana es una medida casera útil. El tallo también cuenta y se puede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Porción y medida casera» propone taza, tercio de pieza y media taza para un ni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Cocinarlo pronto o descartarlo si el olor es desagrad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marillo indica que la pieza pasó su mejor momento. Hervirlo más intensifica el olor y no lo rescata; si huele mal, se des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situaciones y la sección de compra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allo es comestible; pelado y cocinado tiene una textura firme y agradable. Tirarlo es desperdiciar parte de la 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lo dice en «Qué aporta» y en el proce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s una verdura con nutrientes y fibra, pero ninguna verdura cura una enfermedad. Afirmarlo es una promesa falsa y peligr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Mitos frecuentes» desmiente l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rudo → Crujiente y sabor fue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vapor → Tierno y verde brill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eado → Bordes dorados y sabor inten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do → Se cocina sin desconge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o pelado → Se come como bastón o ral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orma cambia la experiencia; ninguna convierte al brócoli en re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bra · azufr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bra y el agua explican su textura; los compuestos azufrados le dan el olor característico cuando se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de la composición y del olor en la sección «Qué aporta el brócoli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os floretes están apretados y verde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zonas amarillas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allo está firme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tallo está huec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corte del tallo se ve sec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ieza huele a fresc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loretes apretados, tallo firme y olor fresco son señales observables; el amarillo y el hueco descartan la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s verde y tiene fibra, puedo comer toda la que quiera sin mirar el p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e una verdura tenga fibra no la vuelve ilimitada ni sustituye al resto de la comida. La porción y el conjunto del plato siguen import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la medida casera y en acompañar con proteí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8-brocoli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cocinaste brócoli. ¿Lo herviste hasta que se deshizo o lo dejaste verde? ¿Tiraste el tallo? Escribe un cambio concreto para la próxima vez y una señal que te diga que ya está l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bróco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el brócoli está fres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s floretes están apretados y verdes, el tallo firme y el corte se ve fresco. Si hay amarillo o el tallo está hueco, pasó su mejor mo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tallo se com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í. Se pela y se corta en bastones o rodajas; se cocina con los floretes o en sopa. Tirarlo es desperdiciar parte de la 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huele fuerte al cocers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 compuestos azufrados propios de las crucíferas. Una cocción breve y al vapor reduce el olor; hervirlo demasiado lo intensif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brócoli cura el cánc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Es una verdura con nutrientes y fibra, pero ninguna verdura cura una enfermedad. Una alimentación variada es lo que se sos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guardo el brócoli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n lavar, en bolsa perforada o en el cajón de verduras del refrigerador. Lo lavo justo antes de cocinarlo y consumo pronto las sob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8-brocoli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30429" r:id="rId1"/>
    <p:sldLayoutId id="2482030430" r:id="rId2"/>
    <p:sldLayoutId id="2482030431" r:id="rId3"/>
    <p:sldLayoutId id="24820304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b6ac221d5151b4ddaa4840bf50efecddc77c82a47b1df1f1.jpg"/>
  <Relationship Id="rId3" Type="http://schemas.openxmlformats.org/officeDocument/2006/relationships/hyperlink" Target="https://saludyestetica.lumbre.lat/object/sye-bib-oa18-brocoli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18-brocoli" TargetMode="External"/>
  <Relationship Id="rId4" Type="http://schemas.openxmlformats.org/officeDocument/2006/relationships/hyperlink" Target="https://saludyestetica.lumbre.lat/object/sye-bib-oa18-brocoli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18-brocoli" TargetMode="External"/>
  <Relationship Id="rId4" Type="http://schemas.openxmlformats.org/officeDocument/2006/relationships/hyperlink" Target="https://saludyestetica.lumbre.lat/object/sye-bib-oa18-brocoli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18-brocoli" TargetMode="External"/>
  <Relationship Id="rId4" Type="http://schemas.openxmlformats.org/officeDocument/2006/relationships/hyperlink" Target="https://saludyestetica.lumbre.lat/object/sye-bib-oa18-brocoli" TargetMode="External"/>
  <Relationship Id="rId5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hyperlink" Target="https://saludyestetica.lumbre.lat/object/sye-bib-oa18-brocoli" TargetMode="External"/>
  <Relationship Id="rId4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8-brocoli" TargetMode="External"/>
  <Relationship Id="rId3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rócoli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8-brocoli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brócoli, medir una porción con medidas de cocina y decidir cómo comprarlo, guardarlo y cocinarlo, sin cifras inventadas ni mi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brócoli, cómo se mide una porción casera, cómo llevarlo a la mesa, una preparación sencilla, compra y conservación, y los mitos que conviene dejar en el merc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rócoli · verdura · fibra · vitamina C · compra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rócoli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el tianguis, Gabriel —nombre inventado— ve dos montones de brócoli: uno con floretes apretados y verdes; otro con algunos amarillos y el tallo hueco. Su hija dice que el brócoli «sabe a pasto» y que sólo se lo come si está cubierto de queso. Gabriel quiere una verdura para la cena que no se eche a perder y que no huela toda la cas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rócoli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endedor le asegura que el brócoli «cura el cáncer» y que el tallo «no sirve». No busca un remedio: quiere saber cómo elegirlo, si el tallo se come, cuánto servir y por qué a veces huele fuerte al cocinarlo. Esta ficha lo acompaña: qué aporta el brócoli, cómo se mide una porción casera, cómo llevarlo a la mesa, cómo se guarda y qué creencias conviene dejar en el merc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brócoli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es una verdura con mucha agua y poca grasa. Aporta fibra, vitamina C, folato y vitamina K; también aporta potasio y pequeñas cantidades de otras vitaminas y minerales. Los floretes y el tallo se comen: el tallo es firme y, bien pelado, tiene una textura parecida a la del corazón de la col. Crudo es crujiente y de sabor fuerte; cocido se suaviza y cambia de ol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brócoli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olor se debe a compuestos azufrados propios de las crucíferas, a las que pertenece el brócoli; cocinarlo demasiado lo intensifica. El calor reduce parte de la vitamina C, pero la fibra y los minerales siguen en el plato. El brócoli no es una cura ni un tratamiento: es un alimento que aporta agua, fibra y micronutrientes dentro de una com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 sustituye a la proteína de un plato; si lo sirves solo, sigue siendo una guarni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a taza de floretes o un tercio de una pieza mediana; para una guarnición individual, una taza suele bastar. Para una familia de cuatro, una pieza grande o dos medianas. El tallo cuenta dentro de la porción: si lo pelas y lo cortas en bastones, rinde casi como los flore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un niño, media taza es una medida razonable para empezar, sin convertirla en una regla. El brócoli congelado se mide igual: una taza de floretes congelados por persona. La medida casera importa más que una cifra exacta: una taza de brócoli no llena igual que una taza de arroz, y los floretes dejan huec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 la porción con proteína —huevo, pollo, pescado, frijol— si quieres que la comida sostenga; el brócoli solo es agua, fibra y sab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Describe qué aporta, cómo se mide una porción casera y cómo se elige o conserva; no prescribe dietas, no fija cantidades clínicas y no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erdura no reemplaza un pla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aporta agua, fibra y micronutrientes, pero no cubre sola la proteína ni la grasa de una comida. Acompáñalo con otros alimentos en lugar de convertirlo en la comida comple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 brillante, no amarill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listo se ve verde brillante y se pincha con el tenedor sin deshacerse. Si se vuelve amarillo y huele muy fuerte, se pasó de coc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cabe crudo y cocido en la misma semana. Crudo, en una ensalada con zanahoria y limón, o con una salsa para mojar; cocido, al vapor, salteado, asado o en sopa. Combina con ajo, limón, aceite de oliva, cebolla, chile y un poco de sal; también con papa, pasta o arroz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ve es cocinarlo hasta que esté tierno pero firme: si se vuelve amarillo y se deshace, perdió textura y el olor se intensifica. Para la cena, el brócoli al vapor con limón y ajo resuelve en una olla; para una comida de olla, se suma al arroz o al guisado al final. No necesita queso ni crema para saber bien, aunque un poco de queso puede acompañ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sirves crudo, lávalo bien y sécalo; si lo cocinas, no lo dejes en el agua caliente después de escurrir. El tallo pelado se puede usar en bastones o rallado, y no hay razón para tirar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tianguis al plato con brócoli">
            <a:hlinkClick r:id="rId3" tooltip="Del tianguis al plato con brócoli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lavar y cocinar brócoli sin pasarl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8-brocoli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ócoli al vapor con limón y ajo. Lava la pieza bajo el chorro y separa los floretes con un cuchillo, dejando un trozo de tallo en cada uno. Pela el tallo grueso y córtalo en bastones. Pon un poco de agua en una olla, coloca los floretes en una canastilla o en el escurridor y tapa. Cocina hasta que el brócoli esté verde brillante y se pueda pinchar con un tenedor sin deshacer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tanto, dora ajo picado en un poco de aceite a fuego bajo. Pasa el brócoli a un tazón, baña con el aceite y el ajo, exprime limón y agrega una pizca de sal. Sirve de inmediato. Si sobra, guarda en un recipiente cerrado en el refrigerador y recalienta sólo la porción que vas a comer. No fija tiempos ni temperaturas: guíate por el color y la textu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brócoli y una decisión posible. No es una prescripción: es una forma de ordenar la comp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371725"/>
                <a:gridCol w="2200275"/>
                <a:gridCol w="3543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floretes se ven amaril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ieza está pas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ínala pronto o descártala si huele mal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allo está hue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dió firm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 los floretes y revisa el resto antes de cocin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guardó húmedo y huele fue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star ferment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o; no lo laves para «rescatar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una cena ráp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vapor res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ina al vapor y termina con limón y aj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2371725"/>
                <a:gridCol w="2200275"/>
                <a:gridCol w="3543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ó brócoli co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dó a temperatura amb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rigéralo pronto y recalienta sólo la por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iño lo recha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abor fuerte p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una cocción breve y sírvelo con lim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brócoli con los floretes apretados, de color verde uniforme y sin zonas amarillas ni flores abiertas; el tallo debe estar firme y no hueco. Si el corte del tallo se ve seco, la pieza lleva tiempo cortada. Guárdalo sin lavar en una bolsa perforada o en el cajón de verduras del refrigerador; la humedad excesiva lo hace baboso y el aire seco lo amarille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valo bajo el chorro justo antes de cocinarlo, separando los floretes para que el agua llegue a las uniones. No hace falta remojarlo ni usar jabón. Si compras congelado, revisa que el envase esté intacto y que los floretes se muevan sueltos, sin bloques de hielo. Cocina el congelado sin descongelar o descongélalo en el refrigerad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sobras cocidas se guardan en frío y se consumen pronto; si huelen fuerte o tienen textura viscosa, se descart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brócoli">
            <a:hlinkClick r:id="rId3" tooltip="Cinco formas de comer brócoli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textura, sabor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8-brocoli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brócoli cura el cáncer»: no. Es una verdura con nutrientes y fibra, pero ninguna verdura cura una enfermedad; decirlo es una promesa falsa. «Tiene más proteína que la carne»: no; aporta algo de proteína, pero no sustituye a una fuente completa. «El tallo no se come»: se come, se pela y se cocina; tirarlo es desperdiciar parte de la piez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y que hervirlo mucho para que no huela»: hervirlo demasiado intensifica el olor y deshace la textura; una cocción breve y al vapor funciona mejor. «El brócoli congelado no sirve»: conserva nutrientes y textura si se cocina bien; es una opción práctica. «El brócoli amarillo es venenoso»: no lo es, pero está pasado y pierde sabor y textura. «El brócoli quema grasa»: no; ninguna verdura quema gra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creencias lo vuelve bueno o malo: es una verdura que se disfruta con medida y dentro de una alimentación varia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por floretes y tal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floretes apretados y verdes, sin zonas amarillas, y un tallo firme que no se vea hueco. El corte del tallo debe verse fresco, no sec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sin lav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la pieza en una bolsa perforada o en el cajón de verduras del refrigerador. Lávala sólo cuando la vayas a cocin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y sep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bajo el chorro y separa los floretes con un cuchillo. Lávate las manos y usa tabla y cuchillo limpio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ovecha el tal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a la parte gruesa del tallo y córtala en bastones o rodajas. Se cocina con los floretes o se usa en sop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sin pasar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vapor o salteado, guíate por el color verde brillante y por la resistencia al pincharlo. Si se vuelve amarillo, se pasó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guardar y cocinar brócoli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lo que so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sobras cocidas van en un recipiente cerrado al refrigerador y se consumen pronto. Recalienta sólo la porción que vas a com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ena de Gabriel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Gabriel, nombre inventado, compra una pieza grande de brócoli para la cena de tres personas. Su hija lo rechaza y él no quiere cocinarlo hasta que se deshaga, como hacía su madre para que «no oliera»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ena de Gabriel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floretes están apretados y verdes; el tallo está firme. La pieza rinde para tres porciones de una taza. Hervirla demasiado la vuelve amarilla y aumenta el olor; el tallo pelado también se puede com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cena de Gabriel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riel separa los floretes, pela el tallo y los cocina al vapor hasta que están verdes y tiernos. Los termina con ajo dorado y limón. Sirve una taza por persona con huevo y tortilla. La hija prueba un florete con limón y descubre que el sabor cambia. Lo que sobra va al refrigerado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llevarlo a casa">
            <a:hlinkClick r:id="rId3" tooltip="Antes de llevarlo a ca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el pues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8-brocoli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vir el brócoli hasta que se deshaga. La cocción larga lo vuelve amarillo, intensifica el olor y arruina la textura. Cocínalo breve y guíate por el color y el tene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rar el tallo. El tallo es comestible y rinde. Pélalo y úsalo en bastones, sopa o salteado; tirarlo es desperdiciar parte de lo que pagas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lo lavado y húmedo. La humedad favorece el deterioro y el olor fuerte. Guárdalo sin lavar y lávalo justo antes de cocinarl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lo de queso para que «sepa a algo». El brócoli ya tiene sabor; el queso puede acompañarlo, pero en cantidad tapa el sabor y suma grasa y sal. Prueba limón, ajo y una cocción brev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s floretes están amarillos, cocínalo pronto o descárt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tallo está hueco, usa los floretes y revisa el re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uele fuerte o está viscoso, no lo consum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quieres una guarnición rápida, cocínalo al vapor y termina con limó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sabor fuerte molesta, prueba una cocción breve y sírvelo con limó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brócoli aparece picor en la boca, hinchazón de labios o garganta, ronchas o dificultad para respirar; esto último es una urgencia. También si tienes molestias digestivas persistentes o si una condición diagnosticada exige ajustar lo que comes, porque la porción se decide con tu equipo de salud y no con una ficha general. Esta ficha no diagnostica ni indica tratamientos y no sustituye una consult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brócoli para una guarnición individ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taza de floretes o un tercio de una pieza medi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res piezas grand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ólo el tallo cru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Únicamente el agua de cocc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se ve amarillo y huele muy fuerte. ¿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cinarlo pronto o descartarlo si el olor es desagrad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ervirlo más tiempo para quitarle el ol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uardarlo una semana más en el refrigerad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erlo crudo para aprovechar la vitamina C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llo del brócoli se puede com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cura el cán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forma de brócoli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ru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l vap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alte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gel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allo pel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rno y verde brillante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ordes dorados y sabor inten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cocina sin desconge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come como bastón o rall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rujiente y sabor fuerte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aporta agua, ___ y vitamina C; su olor al cocerse se debe a compuestos ___ propios de las crucífera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os floretes están apretados y verd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zonas amarill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allo está fir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tallo está huec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corte del tallo se ve se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ieza huele a fres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brócoli con floretes apretados y tallo firm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guardo sin lavar y lo lavo antes de cocin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s verde y tiene fibra, puedo comer toda la que quiera sin mirar el pla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cino al vapor hasta que está verde brilla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irvo una taza por persona con huev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8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8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8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8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18-ex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18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18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18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brócoli con señales observables, aprovechas el tallo, mides una porción casera y sabes cuándo cocinarlo o descart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situaciones y la lista de compra; vuelve a clasificar las señales y a distinguir cocción breve de cocción larg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cocinaste brócoli. ¿Lo herviste hasta que se deshizo o lo dejaste verde? ¿Tiraste el tallo? Escribe un cambio concreto para la próxima vez y una señal que te diga que ya está li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brócol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ócoli fres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oretes apretados y tallo fir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pela y se co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ción bre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de brillante y ti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eco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rillo y olor fue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frío y pro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brócoli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8-brocoli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el brócoli está fresco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floretes están apretados y verdes, el tallo firme y el corte se ve fresco. Si hay amarillo o el tallo está hueco, pasó su mejor moment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tallo se com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 Se pela y se corta en bastones o rodajas; se cocina con los floretes o en sopa. Tirarlo es desperdiciar parte de la piez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huele fuerte al cocerse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compuestos azufrados propios de las crucíferas. Una cocción breve y al vapor reduce el olor; hervirlo demasiado lo intensific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brócoli cura el cáncer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Es una verdura con nutrientes y fibra, pero ninguna verdura cura una enfermedad. Una alimentación variada es lo que se sostien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guardo el brócoli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brócoli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lavar, en bolsa perforada o en el cajón de verduras del refrigerador. Lo lavo justo antes de cocinarlo y consumo pronto las sobra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ócoli no necesita un mito para ser útil: aporta agua, fibra, vitamina C, folato y vitamina K, y se disfruta crudo o cocido con una medida casera. Elige floretes apretados, guarda sin lavar, lava antes de cortar y aprovecha el tallo. Cocínalo breve, hasta que esté verde y tierno, y termina con limón y ajo. No cura enfermedades ni sustituye un plato; el brócoli, bien elegido y bien cocinado, es una buena compañera de la mes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pone patrones y práctic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INOCUIDAD · OMS, Inocuidad de los alimentos (hoja informativa actualizada el 4 de junio de 2026) · https://www.who.int/es/news-room/fact-sheets/detail/food-safety · consulta: 2026-10-25 · alcance: Alcance internacional. Remite al Manual sobre las cinco claves para la inocuidad de los alimentos: limpieza, separación de crudos y cocidos, cocción, temperaturas seguras y agua y materias primas seguras. Se usa para lavado y conservación en frío; no fija temperaturas ni tiempos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8-brocoli"/>
              </a:rPr>
              <a:t><![CDATA[Brócoli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2026-10-26T11:29:16Z</dcterms:created>
  <dcterms:modified xsi:type="dcterms:W3CDTF">2026-10-26T11:29:16Z</dcterms:modified>
  <dc:title>Brócoli: qué aporta y cómo llevarlo a la mesa</dc:title>
  <dc:description>Presentación editable del OA «Brócoli: qué aporta y cómo llevarlo a la mesa». Enlace: https://saludyestetica.lumbre.lat/object/sye-bib-oa18-brocoli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