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Zanahori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zanahori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verdulería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lavar y servir zanahoria si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preparación sencill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fibr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firmeza y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raíces firmes, pesadas y con la piel lisa. Una zanahoria que se dobla perdió agua y no vuelve a ponerse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rta las hojas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rae hojas, córtalas y guárdalas aparte para cocinarlas. Dejarlas puestas hace que la raíz pierda agua y se arru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Guarda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s zanahorias en una bolsa perforada o en el cajón de verduras del refrigerador. Lávalas sólo cuando las vayas a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ava y cep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bajo el chorro y frota con un cepillo de verduras. Lávate las manos y usa tabla y cuchillo limpios antes de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orta y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ieza mediana, una taza de bastones o media taza rallada por persona. Para un guisado, calcula una pieza por persona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lo cor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bastones o la ralladura van en un recipiente cerrado al refrigerador y se consumen pronto. Si llevas limón, transpórtal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bolsa de Ro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rio, nombre inventado, compra una bolsa de zanahorias peladas para la semana y tres piezas con tierra para el guisado. Su hijo quiere botana y ella no sabe si la bolsa pelada aguanta hasta 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bolsa de Ro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olsa está fría y sin humedad, pero la fecha está cerca. Las piezas con tierra están firmes y con la piel lisa. La zanahoria pelada se seca y se ablanda antes que la entera; la rallada, todaví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bolsa de Ro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rio usa la bolsa pelada en los primeros días, en bastones para la botana y en una ensalada. Guarda las piezas enteras sin lavar en el cajón de verduras y las lava al momento de cocinarlas. Corta las hojas al llegar. No necesita jugo ni remedios: cambió el orden de uso y el momento de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verdul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zanahoria mediana o una taza de bast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ieza mediana o una taza de bastones es una medida casera útil. La cáscara se puede comer si está limpia y el jugo colado pier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propone pieza, taza y media taza, no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ortar las hojas y guardar la raíz sin la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ojas siguen extrayendo agua de la raíz. Cortarlas al llegar conserva mejor la zanahoria; las hojas se pueden cocinar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y conservación lo explica, y la tabla lo repite como situación frec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pelarla se expone la pulpa y se seca o se contamina con más facilidad. La pieza entera, sin lavar, dura más en el refrige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recomienda guardar sin lavar y revisar la bolsa pelada con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iel aporta fibra y no es obligatorio retirarla. Si está dura o muy sucia, se puede pelar; es una decisión de textura, no un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Porción y medida casera» y la de compra lo mencion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uda en bastones → Textura crujiente y vitamina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llada → Se ablanda pronto; servir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sada → Dulzor concentrado y textura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sopa → Se mezcla con otras verd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jugo → Pierde fibra y mast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orma cambia la experiencia; ninguna convierte a la zanahoria e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betacarot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agua explican su textura; el betacaroteno es el carotenoide que le da el color na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en la sección «Qué aporta la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raíz está firme y pesad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zanahoria se dobla con facilidad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y una grieta profunda con tier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iel está lisa y sin zonas blanda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bolsa pelada tiene humedad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tallo se ve fresc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peso, piel lisa y ausencia de humedad son señales observ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una verdura dulce, el jugo no cuenta como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zúcar propia de la zanahoria cuenta dentro del conjunto del día, y el jugo añade azúcar si se le agrega. La verdura no cancela el resto de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la porción, en no endulzar el jugo y en acompañar con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17-zanahori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zanahoria que compraste. ¿La guardaste pelada o entera? ¿Cuánto tiempo pasó antes de que se doblara? Escribe un cambio concreto para la próxima compra y una señal que te diga que ya perdió fresc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zanah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a zanahoria está fre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siente firme y pesada, la piel está lisa y no se dobla. Si está gomosa o arrugada, perdió agua y conviene cocin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guardo la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humedad la deteriora. Guárdala sin lavar en una bolsa perforada o en el cajón de verduras y lávala al us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zanahoria mejor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vitamina A participa en la visión, pero comer zanahoria no corrige lentes ni sustituye una consulta. Es un alimento, no un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Hay que pelarl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i está bien lavada y cepillada, la piel se puede comer y aporta fibra. Pelarla es una decisión de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las ho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órtalas al llegar para que no le quiten agua a la raíz. Se pueden cocinar como otras verduras de hoja, aunque a veces son amar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17-zanahori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9461" r:id="rId1"/>
    <p:sldLayoutId id="2482029462" r:id="rId2"/>
    <p:sldLayoutId id="2482029463" r:id="rId3"/>
    <p:sldLayoutId id="248202946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817e15745ab4d860c504f4b9db861570cf2db1c2b97a04d1.jpg"/>
  <Relationship Id="rId3" Type="http://schemas.openxmlformats.org/officeDocument/2006/relationships/hyperlink" Target="https://saludyestetica.lumbre.lat/object/sye-bib-oa17-zanahori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17-zanahoria" TargetMode="External"/>
  <Relationship Id="rId4" Type="http://schemas.openxmlformats.org/officeDocument/2006/relationships/hyperlink" Target="https://saludyestetica.lumbre.lat/object/sye-bib-oa17-zanahori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17-zanahoria" TargetMode="External"/>
  <Relationship Id="rId4" Type="http://schemas.openxmlformats.org/officeDocument/2006/relationships/hyperlink" Target="https://saludyestetica.lumbre.lat/object/sye-bib-oa17-zanahori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17-zanahoria" TargetMode="External"/>
  <Relationship Id="rId4" Type="http://schemas.openxmlformats.org/officeDocument/2006/relationships/hyperlink" Target="https://saludyestetica.lumbre.lat/object/sye-bib-oa17-zanahori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hyperlink" Target="https://saludyestetica.lumbre.lat/object/sye-bib-oa17-zanahoria"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17-zanahori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Zanahor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17-zanahori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zanahoria, medir una porción con medidas de cocina y decidir cómo comprarla, guardarla y servirla,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zanahoria, cómo se mide una porción casera, cómo llevarla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zanahoria · verdura · carotenoides · fibra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anahori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la verdulería de la esquina, Rosario —nombre inventado— compra zanahorias para la semana. Unas están firmes y con tierra; otras, en bolsa, se ven cómodas y ya peladas. Su hijo come zanahoria cruda como botana y ella quiere una guarnición para el pollo. El vendedor le dice que la zanahoria «mejora la vista» y que el jugo «purifica la sang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Zanahori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rio no busca un remedio: quiere una verdura que rinda, que no se arrugue y que su familia coma. No sabe si la bolsa pelada es buena idea, si la parte verde se corta, si el tallo se come ni cuánto servir. Esta ficha la acompaña: qué aporta la zanahoria, cómo se mide una porción casera, cómo llevarla a la mesa, cómo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zanah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anahoria es una raíz con mucha agua y poca grasa. Aporta fibra, potasio y carotenoides, entre ellos el betacaroteno, el pigmento que le da su color naranja; el cuerpo puede convertir algunos carotenoides en vitamina A. También aporta algo de vitamina C y folato, sobre todo cuando se come cruda. Su sabor dulce viene de azúcares propios de la raíz, no de azúcar añadi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zanah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uda es firme y crujiente; cocida se suaviza y concentra el dulzor. Ese cambio es culinario: la fibra y los minerales siguen ahí, aunque parte de la vitamina C se pierde con el calor. La zanahoria no es un remedio ni una cura: es un alimento que aporta agua, fibra y micronutrientes dentro de un plato. Tampoco es un alimento prohibido por su dulzor; lo que importa es la porción y el conjunto de la comid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scribe lo que aporta y cómo usarla, sin convertirla en buena ni en m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zanahoria mediana, una taza de bastones o media taza rallada. Para una colación, una pieza mediana o un puñado de zanahorias pequeñas suele bastar; para una guarnición familiar, dos o tres piezas medianas. Si preparas un guisado o una sopa, calcula una pieza por persona y ajusta según el resto de las verdur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áscara se puede comer si está bien lavada y cepillada; si la películas, la pulpa sigue siendo la misma, aunque pierdes algo de fibra. Las hojas verdes de la zanahoria también se pueden cocinar, pero no forman parte de la raíz que se mide aquí. La medida casera importa más que una cifra exacta: una taza de bastones no llena igual que una taza de arroz.]]></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 la porción con proteína —huevo, frijol, queso, pollo— si quieres que la comida sostenga; la zanahoria sola es agua, fibra y sab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verdura no reemplaza un plat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zanahoria aporta agua, fibra y micronutrientes, pero no cubre sola la proteína ni la grasa de una comida. Acompáñala con otros alimentos en lugar de convertirla en la comida comple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rmeza se siente en la man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zanahoria fresca se siente pesada y rígida; si se dobla o la piel se arruga, perdió agua. La bolsa pelada sólo conviene si está fría y sin hume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anahoria cabe cruda y cocida en la misma semana. Cruda, en bastones con limón y una pizca de sal, rallada en ensalada con cilantro, o como botana para llevar. Cocida, asada en rodajas, al vapor, en sopa o en guisado con papa y pollo. Combina con cebolla, ajo, jengibre, comino, cilantro y limón; su dulzor equilibra el sabor de carnes y leguminos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obligatorio pelarla: si la lavas y la cepillas bien, la piel aporta fibra y textura. Rallada se ablanda pronto, así que conviene servirla el mismo día o guardarla en frío con el limón aparte. El jugo de zanahoria pierde la masticación y la fibra de la pieza entera; si lo preparas, no lo cueles y no le agregues azúcar.]]></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esa diaria, lo más simple es cortarla en bastones para la botana y en rodajas para el guisado. Si te parece muy dulce, mézclala con verduras más ácidas o con lim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verdulería al plato">
            <a:hlinkClick r:id="rId3" tooltip="De la verdulería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lavar y servir zanahoria sin desperd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7-zanahori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anahoria rallada con limón y cilantro. Lava y cepilla las zanahorias bajo el chorro. Pélalas sólo si la piel está dura o sucia; si no, déjala. Rállalas con el lado grueso del rallador o córtalas en bastones finos. Mezcla en un tazón con el jugo de un limón, cilantro picado y una pizca de sal. Agrega chile si te gusta y revuel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de inmediato con pollo, pescado o como relleno de tacos; también funciona sola como ensalada. Si la llevas de comida, transporta el limón aparte para que la zanahoria no se ablande. Guarda la sobra en un recipiente cerrado en el refrigerador y consúmela pronto. No hace falta cocinar ni agregar azúcar: el limón y el cilantro bastan.]]></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preparación no fija tiempos ni temperaturas; guíate por la textura y el sab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zanahoria y una decisión posible. No es una prescripción: es una forma de ordenar la comp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47875"/>
                <a:gridCol w="2152650"/>
                <a:gridCol w="3914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anahoria se dob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dió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sala cocida en sopa o guisado; no la sirvas cr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una grieta profu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tener tierra den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la zona dañada y revisa el resto antes de us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lsa pelada huele ác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ferment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no la laves para «resca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jas llegaron must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aíz sigue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las hojas y guarda la raíz; las hojas se pueden coc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47875"/>
                <a:gridCol w="2152650"/>
                <a:gridCol w="3914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a botana ráp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zanahoria cruda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ta bastones y acompáñalos con limón o un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arece muy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abor es propio de la raí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zclala con limón, cebolla o verduras ác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zanahorias firmes, pesadas para su tamaño, con la piel lisa y sin grietas profundas ni zonas blandas. Si traen hojas, córtalas al llegar a casa: siguen tomando agua de la raíz y la arrugan antes. Guarda las zanahorias sin lavar en una bolsa perforada o en el cajón de verduras del refrigerador; la humedad excesiva las hace blandas y el aire seco las arru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valas y cepíllalas antes de cortar, aunque no te comas la piel, porque el cuchillo arrastra tierra. Si compras la bolsa ya pelada, revisa la fecha, que se haya mantenido fría y que no haya humedad ni olor ácido; úsala pronto. Las zanahorias enlatadas se escurren y se revisan en la etiqueta por sal y azúcar añadid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echa cualquier pieza con moho, olor raro o textura viscosa; no recortes la parte vi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zanahoria">
            <a:hlinkClick r:id="rId3" tooltip="Cinco formas de comer zanahori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fibr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7-zanahori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anahoria mejora la vista»: la vitamina A participa en la visión, pero comer zanahoria no corrige lentes ni sustituye una consulta. «El jugo purifica la sangre»: el cuerpo filtra y elimina por su cuenta; el jugo pierde fibra y no limpia nada. «Cruda siempre es mejor»: cruda conserva más vitamina C, pero cocida se digiere distinto y sigue aportando fibra y carotenoides; las dos formas cab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anahoria engorda por su azúcar»: su azúcar es propia de la raíz y la porción importa, como en cualquier alimento. «Hay que pelarla siempre»: si está bien lavada, la piel se puede comer. «Las hojas son venenosas»: no lo son, aunque pueden ser amargas; se cocinan como otras verduras de hoja. «El jugo en ayunas adelgaza»: no; ningún jugo adelgaza por sí sol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creencias la vuelve buena o mala: es una verdura que se disfruta con medida y dentro de una alimentación varia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zanahori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irmeza y peso]]></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raíces firmes, pesadas y con la piel lisa. Una zanahoria que se dobla perdió agua y no vuelve a ponerse fir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zanahori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las hojas al lleg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rae hojas, córtalas y guárdalas aparte para cocinarlas. Dejarlas puestas hace que la raíz pierda agua y se arrugu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zanahori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sin lavar]]></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s zanahorias en una bolsa perforada o en el cajón de verduras del refrigerador. Lávalas sólo cuando las vayas a us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zanahori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y cepill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bajo el chorro y frota con un cepillo de verduras. Lávate las manos y usa tabla y cuchillo limpios antes de cort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zanahori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rta y mid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za mediana, una taza de bastones o media taza rallada por persona. Para un guisado, calcula una pieza por persona y aju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zanahori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lo cortad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bastones o la ralladura van en un recipiente cerrado al refrigerador y se consumen pronto. Si llevas limón, transpórtalo apar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bolsa de Rosari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rio, nombre inventado, compra una bolsa de zanahorias peladas para la semana y tres piezas con tierra para el guisado. Su hijo quiere botana y ella no sabe si la bolsa pelada aguanta hasta el vier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bolsa de Rosari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olsa está fría y sin humedad, pero la fecha está cerca. Las piezas con tierra están firmes y con la piel lisa. La zanahoria pelada se seca y se ablanda antes que la entera; la rallada, todavía má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bolsa de Rosari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rio usa la bolsa pelada en los primeros días, en bastones para la botana y en una ensalada. Guarda las piezas enteras sin lavar en el cajón de verduras y las lava al momento de cocinarlas. Corta las hojas al llegar. No necesita jugo ni remedios: cambió el orden de uso y el momento de lav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 a casa">
            <a:hlinkClick r:id="rId3" tooltip="Antes de llevarla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verduler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17-zanahori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var toda la zanahoria antes de guardarla. La humedad favorece el deterioro y la textura viscosa. Guarda la zanahoria sin lavar y lávala justo antes de cortarl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s hojas puestas en el refrigerador. Las hojas siguen tomando agua de la raíz y la arrugan. Córtalas al llegar y guárdalas aparte si las vas a cocin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una bolsa pelada sin revisar la fecha. La zanahoria pelada se seca y se contamina con más facilidad. Revisa la fecha, la cadena de frío y el olor antes de comprar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r azúcar al jugo para «mejorarlo». La zanahoria ya es dulce y el azúcar añadido suma azúcares libres. Si preparas jugo, no lo cueles y no le agregues azúc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zanahoria se dobla o está gomosa, úsala cocida y no crud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bolsa pelada huele ácido o tiene humedad, descártala.]]></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rae hojas, córtalas al llegar y guarda la raíz aparte.]]></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quieres botana, corta bastones y acompáñalos con proteína.]]></a:t>
            </a:r>
          </a:p>
        </p:txBody>
      </p:sp>
      <p:sp>
        <p:nvSpPr>
          <p:cNvPr id="15" name=""/>
          <p:cNvSpPr txBox="1"/>
          <p:nvPr/>
        </p:nvSpPr>
        <p:spPr>
          <a:xfrm>
            <a:off x="514350" y="28003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ulzor te molesta, agrega limón o mezcla con otras verdur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zanahoria aparece picor en la boca, hinchazón de labios o garganta, ronchas o dificultad para respirar; esto último es una urgencia. También si tienes molestias digestivas persistentes o si una condición diagnosticada exige ajustar lo que comes, porque la porción se decide con tu equipo de salud y no con una ficha general. Esta ficha no diagnostica ni indica tratamientos y no sustituye una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zanahoria para una guarnición individ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zanahoria mediana o una taza de baston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ez piezas grand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la cáscar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Únicamente el jugo col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zanahorias con hojas. ¿Qué conviene hacer al llegar a ca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tar las hojas y guardar la raíz sin lav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 todo junto y lavarlo al usarl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gelar las hojas para que no se marchite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rar la raíz porque las hojas se ven must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zanahoria pelada se conserva mejor que la zanahoria ente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iel de la zanahoria se puede comer si está bien lav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orma de zanahoria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ruda en baston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alla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s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 sop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 jug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ablanda pronto; servir el mismo dí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ulzor concentrado y textura sua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mezcla con otras verdura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rde fibra y mastic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extura crujiente y vitamina C]]></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zanahoria aporta agua, ___ y carotenoides; su color naranja se relaciona con el ___.]]></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raíz está firme y pesad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zanahoria se dobla con facilidad]]></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y una grieta profunda con tierr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iel está lisa y sin zonas bland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bolsa pelada tiene hume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tallo se ve fresc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zanahorias firmes y les corto las hojas al lleg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guardo sin lavar en el cajón de verdura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una verdura dulce, el jugo no cuenta como azúc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vo y cepillo antes de cortar.]]></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rvo los bastones con una proteí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1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1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17-ex0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1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1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1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zanahoria con señales observables, la guardas sin lavar, mides una porción casera y sabes cuándo usarla cocida o descartarl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tabla de situaciones y la lista de compra; vuelve a clasificar las señales y a distinguir la raíz de las hoj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zanahoria que compraste. ¿La guardaste pelada o entera? ¿Cuánto tiempo pasó antes de que se doblara? Escribe un cambio concreto para la próxima compra y una señal que te diga que ya perdió frescur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zanah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anahoria 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e, pesada y sin gri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rtan al llegar 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la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bra y 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sa pe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fecha, frío y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zanah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17-zanahoria"/>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a zanahoria está fres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siente firme y pesada, la piel está lisa y no se dobla. Si está gomosa o arrugada, perdió agua y conviene cocinarl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guardo lav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humedad la deteriora. Guárdala sin lavar en una bolsa perforada o en el cajón de verduras y lávala al usar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zanahoria mejora la vis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itamina A participa en la visión, pero comer zanahoria no corrige lentes ni sustituye una consulta. Es un alimento, no un tratamien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Hay que pelarla siemp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i está bien lavada y cepillada, la piel se puede comer y aporta fibra. Pelarla es una decisión de text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las hoj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zanahori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órtalas al llegar para que no le quiten agua a la raíz. Se pueden cocinar como otras verduras de hoja, aunque a veces son amarg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zanahoria no necesita un mito para ser útil: aporta agua, fibra, potasio y carotenoides, y se disfruta cruda o cocida con una medida casera. Elige raíces firmes y pesadas, corta las hojas al llegar, guarda sin lavar y lava antes de cortar. Pela sólo si hace falta, no endulces el jugo y acompáñala con proteína si quieres una comida que sostenga. Ninguna verdura corrige la vista ni purifica la sangre; la zanahoria, bien elegida y bien servida, es una buena compañera de la m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INOCUIDAD · OMS, Inocuidad de los alimentos (hoja informativa actualizada el 4 de junio de 2026) · https://www.who.int/es/news-room/fact-sheets/detail/food-safety · consulta: 2026-10-25 · alcance: Alcance internacional. Remite al Manual sobre las cinco claves para la inocuidad de los alimentos: limpieza, separación de crudos y cocidos, cocción, temperaturas seguras y agua y materias primas seguras. Se usa para lavado y conservación en frío; no fija temperaturas ni tiemp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17-zanahoria"/>
              </a:rPr>
              <a:t><![CDATA[Zanahori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2026-10-26T11:13:08Z</dcterms:created>
  <dcterms:modified xsi:type="dcterms:W3CDTF">2026-10-26T11:13:08Z</dcterms:modified>
  <dc:title>Zanahoria: qué aporta y cómo llevarla a la mesa</dc:title>
  <dc:description>Presentación editable del OA «Zanahoria: qué aporta y cómo llevarla a la mesa». Enlace: https://saludyestetica.lumbre.lat/object/sye-bib-oa17-zanahoria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