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6-jitomate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Jitomate: qué aporta y cómo llevarlo a la mesa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aporta el jitomate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2 de 4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3 de 4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4 de 4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llevarlo a la mesa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el mercado al plato con jitoma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nco pasos para elegir, madurar y servir jitomate sin desperd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preparación sencilla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mpra, conservación e higiene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inco formas de comer jitoma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 que cambia en textura, sabor y comodidad según la prepa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itos frecuentes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madurar y servir jitoma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Elige por peso y firme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Busca piezas firmes, pesadas para su tamaño, con la piel intacta y sin grietas. El color ayuda, pero un jitomate verde o rosado puede madurar en ca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madurar y servir jitoma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Decide el desti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ara ensalada necesitas una pieza madura y firme; para salsa sirve una muy madura o una lata. Comprar con un uso en mente evita que se eche a perd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madurar y servir jitoma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Madura fuera del frí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loca los jitomates en una sola capa, a temperatura ambiente y sin sol directo. Revísalos a diario y sepáralos si alguno se ablanda o se a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madurar y servir jitoma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Lava antes de cor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juaga la pieza entera bajo el chorro, frótala con la mano y sécala. Lávate las manos y usa tabla y cuchillo limpios antes de cor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madurar y servir jitoma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Corta y m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taza de jitomate picado o una pieza mediana por persona. Para una salsa de olla pequeña, calcula tres piezas medianas y ajusta al grosor que busqu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madurar y servir jitoma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Guarda lo que so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jitomate cortado o la salsa van en un recipiente cerrado al refrigerador y se consumen pronto. No dejes la preparación a temperatura ambiente durante periodos larg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a salsa de Aurel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os datos del c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. Aurelio, nombre inventado, compra seis jitomates: tres rojos para la ensalada y tres verdes porque estaban más baratos. Quiere hacer una salsa para el desayuno y no sabe si los verdes sirven, ni si debe guardar todo en el refrigera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a salsa de Aurel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Lo que se obser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os rojos están firmes y huelen a jitomate; los verdes están duros y sin grietas. El refrigerador cambiaría la textura de los verdes y detendría su maduración. La salsa necesita piezas maduras o una lata, no jitomates dur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a salsa de Aurel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Lo que se dec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urelio usa los rojos para la ensalada, deja los verdes en una sola capa sobre la mesa y los revisa cada día. Cuando maduran, asa tres para la salsa y guarda la sobra en un recipiente cerrado en el refrigerador. No agrega azúcar: el asado concentra el sabor. La próxima vez compra con un uso deci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Antes de llevarlo a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mprobaciones rápidas en la mesa del merc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2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Una taza de jitomate pic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taza picada o una pieza mediana es una medida casera útil. La piel y las semillas se comen; el jugo colado pierde la fibra de la pieza ent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«Porción y medida casera» propone taza, pieza mediana y puñado, no gram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6-jitomate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Dejarlos a temperatura ambiente y revisarlos a di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jitomate verde termina de madurar fuera del refrigerador. Congelarlo detiene el proceso y comerlo crudo no es lo mismo que comerlo madu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describe la maduración a temperatura ambiente y la revisión dia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6-jitomate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alor cambia la textura y reduce parte de la vitamina C, pero la fibra y los minerales siguen en el plato. Cocido no es lo mismo que vací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«Qué aporta» distingue lo que cambia con la cocción de lo que permane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6-jitomate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orman parte de lo que se come y aportan fibra. Retirarlas es una decisión de textura o de receta, no una oblig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lo dice en «Qué aporta» y en «Porción y medida caser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6-jitomate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rudo → Textura firme y sabor ác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ado → La piel se desprende con faci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salsa → Sabor concentrado y textura su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tado → Revisar sodio y azúcar añad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e → Madura fuera del refrigera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forma cambia la experiencia; ninguna convierte al jitomate en remed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6-jitomate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ibra · carotenoid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ibra y el agua explican buena parte de su textura; los carotenoides, entre ellos el licopeno, le dan el col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scripción de la composición en la sección «Qué aporta el jitomate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6-jitomate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a pieza está firme y pesada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ay una grieta profunda en la piel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Huele a fermentado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piel está intacta y sin manchas blandas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Hay moho en el tallo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tallo se ve fresco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irmeza, peso, olor y piel intacta son señales observables; el moho y el olor fermentado descartan la comp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6-jitomate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o es verdura, la sal de la salsa no cuenta en el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al de la salsa cuenta igual que la sal de mesa. El jitomate no cancela el sodio de lo que se le agrega; por eso conviene sazonar con medida y leer las etique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insiste en controlar la sal y el azúcar de la salsa casera y de la embotell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6-jitomate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la última salsa que preparaste. ¿Usaste jitomate maduro o verde? ¿Agregaste azúcar o sal antes de probarla? Escribe un cambio concreto para la próxima compra y una señal que te diga que el jitomate ya está li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del jitoma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del jitoma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é si un jitomate está list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ede ligeramente al presionar, huele a jitomate y tiene la piel intacta. El color ayuda, pero un jitomate verde o rosado puede madurar en ca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Lo guardo en el refrigerado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ntes de madurar, no: el frío detiene el proceso y cambia la textura. Ya maduro o cortado, sí, en un recipiente cerrado y por poco tiem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El jitomate cocido pierde to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. Cambia la textura y se reduce parte de la vitamina C, pero la fibra y los minerales siguen. Asado o en salsa sigue siendo jitoma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Hay que pelarlo siempr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. La piel aporta fibra y se puede comer. Si una receta pide pelarlo, asarlo facilita retirarla, pero no es obligato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La salsa industrial es igual que el jitoma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 necesariamente. Puede traer azúcar, sal y aceite añadidos. Lee la etiqueta y compara con una salsa cas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6-jitomate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4)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4)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4 de 4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33025" r:id="rId1"/>
    <p:sldLayoutId id="2482033026" r:id="rId2"/>
    <p:sldLayoutId id="2482033027" r:id="rId3"/>
    <p:sldLayoutId id="248203302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02d187574f0c6aea7837e64f6e01dc449bba08474d9ec9a1.jpg"/>
  <Relationship Id="rId3" Type="http://schemas.openxmlformats.org/officeDocument/2006/relationships/hyperlink" Target="https://saludyestetica.lumbre.lat/object/sye-bib-oa16-jitomate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bib-oa16-jitomate" TargetMode="External"/>
  <Relationship Id="rId4" Type="http://schemas.openxmlformats.org/officeDocument/2006/relationships/hyperlink" Target="https://saludyestetica.lumbre.lat/object/sye-bib-oa16-jitomate" TargetMode="External"/>
  <Relationship Id="rId5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bib-oa16-jitomate" TargetMode="External"/>
  <Relationship Id="rId4" Type="http://schemas.openxmlformats.org/officeDocument/2006/relationships/hyperlink" Target="https://saludyestetica.lumbre.lat/object/sye-bib-oa16-jitomate" TargetMode="External"/>
  <Relationship Id="rId5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bib-oa16-jitomate" TargetMode="External"/>
  <Relationship Id="rId4" Type="http://schemas.openxmlformats.org/officeDocument/2006/relationships/hyperlink" Target="https://saludyestetica.lumbre.lat/object/sye-bib-oa16-jitomate" TargetMode="External"/>
  <Relationship Id="rId5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hyperlink" Target="https://saludyestetica.lumbre.lat/object/sye-bib-oa16-jitomate" TargetMode="External"/>
  <Relationship Id="rId4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6-jitomate" TargetMode="External"/>
  <Relationship Id="rId3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itomat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or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levar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s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16-jitomate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qué aporta el jitomate, medir una porción con medidas de cocina y decidir cómo comprarlo, madurarlo, guardarlo y servirlo, sin cifras inventadas ni mi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de la biblioteca de alimentos: qué aporta el jitomate, cómo se mide una porción casera, cómo llevarlo a la mesa, una preparación sencilla, compra y conservación, y los mitos que conviene dejar en el merca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jitomate · verdura · licopeno · vitamina C · compra · conserv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itomate: qué aporta y cómo llevarlo a la 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 persona que compra, cocina o quiere entender un alim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241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En el mercado de su colonia, Aurelio —nombre inventado— duda frente a una mesa de jitomates: los de arriba se ven rojos y firmes; los de abajo, un poco verdes y más baratos. Doña Mari, la vendedora, le dice que el jitomate «ácido» daña el estómago y que el cocido «pierde todo»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itomate: qué aporta y cómo llevarlo a la 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relio quiere resolver la comida de la semana: una ensalada, una salsa para los huevos y un guisado. No busca un remedio ni una dieta; quiere saber cuánto comprar, cómo madurarlo, si conviene guardarlo en el refrigerador y cómo lavarl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33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ficha lo acompaña en esas decisiones: qué aporta el jitomate, cómo se mide una porción con lo que hay en la cocina, cómo llevarlo a la mesa y qué creencias conviene dejar en el merca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el jitomat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jitomate es una hortaliza con mucha agua y poca grasa. Aporta fibra, vitamina C, potasio y carotenoides, entre ellos el licopeno, el pigmento que le da su color rojo. La piel y las semillas forman parte de lo que se come: no hay que retirarlas por sistema. Crudo conserva una textura firme y un sabor ácido; cocido se suaviza, suelta agua y concentra el sabo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el jitomat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 cambio es culinario: la fibra y los minerales siguen ahí, aunque parte de la vitamina C se pierde con el calor y el tiempo de cocción. El jitomate no es un remedio ni una cura: es un alimento que aporta agua, fibra y micronutrientes dentro de un plato. Si lo comparas con una salsa industrial, la diferencia no está en el tomate sino en lo que se le agrega: azúcar, sal o aceite en cantidad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cha no convierte al jitomate en bueno ni en malo; describe lo que aporta y cómo usarl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orción casera es una pieza mediana, una taza de jitomate picado o dos rebanadas gruesas. Para una ensalada individual, una taza suele bastar; para una familia de cuatro, tres o cuatro piezas medianas. Si preparas una salsa para una olla pequeña, calcula tres jitomates medianos y ajusta según el grosor que busqu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jitomates cherry se miden por puñados: un puñado generoso para una colación o para adornar una ensalada. La piel y las semillas cuentan dentro de la porción; si una receta pide pelarlos, la pulpa sigue siendo la misma. La medida casera importa más que una cifra exacta: una taza de jitomate picado no pesa ni llena igual que una taza de arroz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mpaña la porción con proteína —huevo, frijol, queso, pollo— si quieres que la comida sostenga; el jitomate solo es agua, fibra y sabo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876550"/>
            <a:ext cx="8115300" cy="14954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2876550"/>
            <a:ext cx="38100" cy="14954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cance de esta fich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informativa de un alimento de la biblioteca. Describe qué aporta, cómo se mide una porción casera y cómo se elige o conserva; no prescribe dietas, no fija cantidades clínicas y no sustituye una consul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9527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verdura no reemplaza un pla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35280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jitomate aporta agua, fibra y micronutrientes, pero no cubre sola la proteína ni la grasa de una comida. Acompáñalo con otros alimentos en lugar de convertirlo en la comida complet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so dice más que el col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jitomate pesado para su tamaño suele tener más pulpa y menos huecos. Si la piel está intacta y el tallo huele fresco, es buena compra aunque no esté rojo del tod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o a la 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jitomate cabe crudo y cocido en la misma semana. Crudo, en ensalada con pepino, cebolla y limón, o en rebanadas con una pizca de sal; cocido, en salsa, guisado, arroz o huevos. Combina con cebolla, ajo, chile, cilantro, orégano y comino; su acidez equilibra el sabor de frijoles, lentejas y carnes. Asado o tatemado cambia la textura y facilita retirar la piel, pero no es obligatorio pelarl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o a la 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mesa diaria, la salsa casera permite controlar la sal y el azúcar; las salsas embotelladas suelen traer ambos, así que conviene leer la etiqueta. El jitomate también se usa en jugo, pero el jugo pierde la masticación y la fibra de la pieza entera; si lo preparas, no lo cueles y no le agregues azúcar. No necesita un aderezo especial: limón, aceite de oliva y hierbas basta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acidez te molesta, prueba una porción menor y cocínalo; el jitomate asado tiene un sabor más sua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o a la mesa]]></a:t>
            </a:r>
          </a:p>
        </p:txBody>
      </p:sp>
      <p:pic>
        <p:nvPicPr>
          <p:cNvPr id="3" name="" descr="Del mercado al plato con jitomate">
            <a:hlinkClick r:id="rId3" tooltip="Del mercado al plato con jitomate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nco pasos para elegir, madurar y servir jitomate sin desperdici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16-jitomate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itomate asado con cebolla y limón. Lava los jitomates bajo el chorro y sécalos. Córtalos por la mitad y colócalos con la cara cortada hacia arriba en un comal caliente. Ásalos hasta que la piel se ampolle y se desprenda con facilidad; voltea con cuidado y retira. Pica la pulpa en trozos, mezcla con cebolla picada, cilantro y el jugo de un lim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ga una pizca de sal y chile si te gusta, y revuelve. Sirve con huevo, frijol o como acompañamiento de una carne. Si sobra, guarda en un recipiente cerrado en el refrigerador y consúmelo pronto. No hace falta agregar azúcar: el asado concentra el dulzor natural. Si la piel no se desprende, no insistas; se puede come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preparación no fija tiempos ni temperaturas: guíate por el color y la textur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frecuentes con el jitomate y una decisión posible. No es una prescripción: es una forma de ordenar la compr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095500"/>
                <a:gridCol w="2095500"/>
                <a:gridCol w="3924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jitomate está ver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ún no está li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éjalo a temperatura ambiente, sin sol directo, y revísalo a diari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á muy maduro y blan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echa a perder ráp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cínalo en salsa o guisado; si tiene moho, descártal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iel se rompió en el mand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de entrar sucie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ávalo, úsalo pronto y no lo guardes para la seman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guardaste en el refriger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erde textura y sab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éjalo atemperar antes de servir; úsalo para cocinar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095500"/>
        </p:xfrm>
        <a:graphic>
          <a:graphicData uri="http://schemas.openxmlformats.org/drawingml/2006/table">
            <a:tbl>
              <a:tblPr firstRow="1" bandRow="1"/>
              <a:tblGrid>
                <a:gridCol w="2095500"/>
                <a:gridCol w="2095500"/>
                <a:gridCol w="3924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salsa sobr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dó a temperatura amb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frigérala pronto y consúmela en el siguiente dí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 da acidez o molest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de ser una reacción perso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ueba una porción menor y consulta si persiste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jitomates firmes, pesados para su tamaño, con la piel intacta y sin grietas ni zonas blandas. El color puede completarse en casa: un jitomate verde o rosado madura a temperatura ambiente, en una sola capa y sin sol directo. No lo guardes en el refrigerador antes de madurar, porque el frío detiene el proceso y cambia la textura; una vez maduro o cortado, sí conviene refrigerarl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ávalo antes de cortarlo, aunque no te comas la piel: el cuchillo arrastra lo que hay en la superficie. Seca la pieza y usa tabla y cuchillo limpios. La salsa o el jitomate cortado se guardan en un recipiente cerrado y se consumen pronto. Si compras enlatados, revisa que la lata esté intacta, sin abolladuras, óxido ni fugas; una vez abierta, pasa el contenido a un recipiente de vidrio y refrigéral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cha cualquier pieza con moho; no recortes la parte visib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]]></a:t>
            </a:r>
          </a:p>
        </p:txBody>
      </p:sp>
      <p:pic>
        <p:nvPicPr>
          <p:cNvPr id="3" name="" descr="Cinco formas de comer jitomate">
            <a:hlinkClick r:id="rId3" tooltip="Cinco formas de comer jitomate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28850" y="1257300"/>
            <a:ext cx="46767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 que cambia en textura, sabor y comodidad según la prepara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16-jitomate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jitomate es ácido y daña el estómago»: no a todas las personas; si te causa acidez, reduce la porción o cocínalo, y consulta si persiste. «Cocido pierde todo»: el calor reduce parte de la vitamina C, pero la fibra, el potasio y los carotenoides siguen en el plato. «Hay que pelarlo siempre»: la piel aporta fibra y no es obligatorio retirarl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jitomate es fruta, así que no cuenta como verdura»: en la cocina se usa como hortaliza y cuenta dentro del grupo de verduras y frutas. «La salsa de tomate es lo mismo que el jitomate»: una salsa industrial puede traer azúcar, sal y aceite; lee la etiqueta. «El jitomate quema grasa»: no; ninguna verdura quema grasa. «El jugo de jitomate limpia el cuerpo»: el cuerpo se limpia solo y el jugo pierde fibr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de estas creencias lo vuelve bueno o malo: es un alimento que se disfruta con medida y dentro de una alimentación varia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madurar y servir jitomate · Paso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ige por peso y firme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piezas firmes, pesadas para su tamaño, con la piel intacta y sin grietas. El color ayuda, pero un jitomate verde o rosado puede madurar en cas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madurar y servir jitomate · Paso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de el desti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ensalada necesitas una pieza madura y firme; para salsa sirve una muy madura o una lata. Comprar con un uso en mente evita que se eche a perd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madurar y servir jitomate · Paso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dura fuera del frí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ca los jitomates en una sola capa, a temperatura ambiente y sin sol directo. Revísalos a diario y sepáralos si alguno se ablanda o se abr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madurar y servir jitomate · Paso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va antes de cort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juaga la pieza entera bajo el chorro, frótala con la mano y sécala. Lávate las manos y usa tabla y cuchillo limpios antes de corta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madurar y servir jitomate · Paso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rta y m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taza de jitomate picado o una pieza mediana por persona. Para una salsa de olla pequeña, calcula tres piezas medianas y ajusta al grosor que busqu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madurar y servir jitomate · Paso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arda lo que so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jitomate cortado o la salsa van en un recipiente cerrado al refrigerador y se consumen pronto. No dejes la preparación a temperatura ambiente durante periodos largo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la salsa de Aurelio · Paso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atos del c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Aurelio, nombre inventado, compra seis jitomates: tres rojos para la ensalada y tres verdes porque estaban más baratos. Quiere hacer una salsa para el desayuno y no sabe si los verdes sirven, ni si debe guardar todo en el refrigerado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la salsa de Aurelio · Paso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obser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rojos están firmes y huelen a jitomate; los verdes están duros y sin grietas. El refrigerador cambiaría la textura de los verdes y detendría su maduración. La salsa necesita piezas maduras o una lata, no jitomates duro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la salsa de Aurelio · Paso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dec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relio usa los rojos para la ensalada, deja los verdes en una sola capa sobre la mesa y los revisa cada día. Cuando maduran, asa tres para la salsa y guarda la sobra en un recipiente cerrado en el refrigerador. No agrega azúcar: el asado concentra el sabor. La próxima vez compra con un uso decidid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]]></a:t>
            </a:r>
          </a:p>
        </p:txBody>
      </p:sp>
      <p:pic>
        <p:nvPicPr>
          <p:cNvPr id="3" name="" descr="Antes de llevarlo a casa">
            <a:hlinkClick r:id="rId3" tooltip="Antes de llevarlo a cas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mprobaciones rápidas en la mesa del mercad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16-jitomate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r todos los jitomates en el refrigerador. El frío detiene la maduración y cambia la textura. Deja madurar los que están verdes a temperatura ambiente y refrigera sólo los maduros o ya corta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ar sin lavar la pieza entera. El cuchillo arrastra tierra y microbios de la superficie hacia la pulpa. Lava y seca el jitomate antes de cortarlo, aunque no te comas la pie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gar azúcar a la salsa para corregir la acidez. El azúcar tapa el sabor y suma azúcares libres. Usa jitomate maduro, cebolla y una pizca de sal; si la acidez te molesta, prueba una porción men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 latas abolladas o con óxido. Una lata dañada puede comprometer el contenido. Revisa que esté intacta y sin fugas; si dudas, elige otr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ieza está verde, madúrala a temperatura ambiente y revísala a dia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stá madura y no la vas a comer hoy, guárdala en el refrigerad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iel está rota o hay moho, no la guardes para despué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preparas salsa, calcula tres jitomates medianos por olla pequeña y ajusta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sientes acidez o molestia persistente, reduce la porción y consult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 a un profesional sanitario si después de comer jitomate aparece picor en la boca, hinchazón de labios o garganta, ronchas o dificultad para respirar; esto último es una urgencia. También si tienes molestias digestivas persistentes o si una condición diagnosticada exige ajustar lo que comes, porque la porción se decide con tu equipo de salud y no con una ficha general. Esta ficha no diagnostica ni indica tratamientos y no sustituye una consult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una porción casera razonable de jitomate para una ensalada individu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a taza de jitomate pic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is piezas grand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ólo la piel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Únicamente el jugo colado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s jitomates verdes. ¿Qué conviene hace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jarlos a temperatura ambiente y revisarlos a diar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Guardarlos en el congelador para que madure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erlos crudos con sal el mismo dí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irarlos porque ya no sirve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jitomate cocido pierde toda la fib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iel y las semillas del jitomate se pueden com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forma de jitomate con lo qu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ru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sa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n sals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nlatad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Verd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piel se desprende con facilidad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abor concentrado y textura su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visar sodio y azúcar añadi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Madura fuera del refrigerad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Textura firme y sabor ácido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jitomate aporta agua, ___ y vitamina C; su color rojo se relaciona con los ___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eñal de comp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uena señ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ñal de aler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pieza está firme y pesad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ay una grieta profunda en la pie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Huele a fermentad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piel está intacta y sin manchas blandas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Hay moho en el tal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tallo se ve fresc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el razonamiento f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ijo jitomates firmes y pesados para su tamañ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s lavo antes de cortarlos y seco la tab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es verdura, la sal de la salsa no cuenta en el dí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irvo la salsa con huevo y frijol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438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Guardo la salsa sobrante en un recipiente cerrado en el refrigerador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16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16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16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16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bib-oa16-ex0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bib-oa16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bib-oa16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bib-oa16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Eliges jitomate con señales observables, lo maduras fuera del frío, mides una porción casera y sabes cuándo guardarlo o descartarl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766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tabla de situaciones y la lista de compra; vuelve a clasificar las señales y a distinguir crudo de cocido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la última salsa que preparaste. ¿Usaste jitomate maduro o verde? ¿Agregaste azúcar o sal antes de probarla? Escribe un cambio concreto para la próxima compra y una señal que te diga que el jitomate ya está lis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l jitoma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itomate madu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rme, pesado y aromát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itomate ver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dura a temperatura amb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el y semill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comen y aportan fib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lsa embotell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ar sal y azúcar añad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itomate cor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ipiente cerrado y frí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l jitomate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16-jitomate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jitomate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é si un jitomate está listo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jitomate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e ligeramente al presionar, huele a jitomate y tiene la piel intacta. El color ayuda, pero un jitomate verde o rosado puede madurar en cas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jitomate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o guardo en el refrigerador?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jitomate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madurar, no: el frío detiene el proceso y cambia la textura. Ya maduro o cortado, sí, en un recipiente cerrado y por poco tiempo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jitomate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 jitomate cocido pierde todo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jitomate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 Cambia la textura y se reduce parte de la vitamina C, pero la fibra y los minerales siguen. Asado o en salsa sigue siendo jitomate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jitomate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Hay que pelarlo siempre?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jitomate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 La piel aporta fibra y se puede comer. Si una receta pide pelarlo, asarlo facilita retirarla, pero no es obligatorio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jitomate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 salsa industrial es igual que el jitomate?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jitomate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necesariamente. Puede traer azúcar, sal y aceite añadidos. Lee la etiqueta y compara con una salsa casera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jitomate no necesita un mito para ser útil: aporta agua, fibra, vitamina C, potasio y carotenoides, y se disfruta crudo o cocido con una medida casera. Elige piezas firmes y pesadas, madura las verdes fuera del refrigerador, lava antes de cortar y guarda lo cortado en frío. Usa salsa casera para controlar sal y azúcar, y no lo conviertas en remedio. Ninguna verdura quema grasa ni sustituye un plato; el jitomate, bien elegido y bien servido, es un buen compañero de la mesa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OMS-DIETA · OMS, Alimentación sana (hoja informativa actualizada el 26 de enero de 2026) · https://www.who.int/es/news-room/fact-sheets/detail/healthy-diet · consulta: 2026-10-25 · alcance: Alcance internacional. La base de una alimentación saludable son alimentos mínimamente procesados y no procesados; frutas y verduras forman parte de esa base. No fija porciones ni sustituye una consulta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GUIAS-MX · Guías Alimentarias Saludables y Sostenibles para la Población Mexicana 2025, Secretaría de Salud · https://www.gob.mx/salud/sinsamac/documentos/guias-alimentarias-saludables-y-sostenibles-para-la-poblacion-mexicana-2025 · consulta: 2026-10-25 · alcance: Alcance federal en México; orientación alimentaria. Propone patrones y prácticas más saludables y sostenibles, con alimentos locales y de temporada. No fija porciones individuales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OMS-INOCUIDAD · OMS, Inocuidad de los alimentos (hoja informativa actualizada el 4 de junio de 2026) · https://www.who.int/es/news-room/fact-sheets/detail/food-safety · consulta: 2026-10-25 · alcance: Alcance internacional. Remite al Manual sobre las cinco claves para la inocuidad de los alimentos: limpieza, separación de crudos y cocidos, cocción, temperaturas seguras y agua y materias primas seguras. Se usa para lavado y conservación en frío; no fija temperaturas ni tiempos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6-jitomate"/>
              </a:rPr>
              <a:t><![CDATA[Jitomate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6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5 de octubre de 2026. Revisión por profesional sanitario: no realizada, pendiente. Ficha informativa de un alimento; no prescribe dietas ni sustituye una consul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2026-10-26T12:12:32Z</dcterms:created>
  <dcterms:modified xsi:type="dcterms:W3CDTF">2026-10-26T12:12:32Z</dcterms:modified>
  <dc:title>Jitomate: qué aporta y cómo llevarlo a la mesa</dc:title>
  <dc:description>Presentación editable del OA «Jitomate: qué aporta y cómo llevarlo a la mesa». Enlace: https://saludyestetica.lumbre.lat/object/sye-bib-oa16-jitomate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