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Salud y Esté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5-nopal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15-nopal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opal: qué aporta y cómo llevarlo a la mesa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aporta el nopal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orción y medida casera» (2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orción y medida casera» (3 de 3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ómo llevarlo a la mesa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1-fluj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Del nopal al pla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inco pasos para elegir, limpiar, cortar y servir nopal sin lastimar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5-nopal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5-nopal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5-nopal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mpra, conservación e higiene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matriz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inco formas de comer nop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o que cambia en textura, fibra y comodidad según la prepa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5-nopal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Mitos frecuentes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limpiar y cocinar nop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Elige por firmeza y col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Busca pencas firmes, de verde vivo y sin arrugas ni zonas blandas. Las espinas pequeñas y claras suelen indicar nopal tierno; el moho o el olor fermentado descartan la pie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5-nopal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limpiar y cocinar nop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Protégete las man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Manipula la penca con pinzas o guantes. Colócala sobre una tabla y retira las espinas con un cuchillo, empezando por los bord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5-nopal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limpiar y cocinar nop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Lava y co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njuaga la penca bajo el chorro y córtala en tiras o cuadros del tamaño que prefieras. Usa una tabla y un cuchillo limpi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5-nopal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limpiar y cocinar nop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Cocina hasta que ce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Ásala en el comal o hiérvela hasta que cambie de color y ceda al morder. Si suelta mucha baba, escúrrela; el mucílago es fibra, no un defe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5-nopal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limpiar y cocinar nop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Mide con la coci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rve una penca mediana o una taza de tiras por persona. Acompaña con huevo, queso fresco o frijol si quieres una comida más comple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5-nopal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elegir, limpiar y cocinar nop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Guarda y ano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Guarda el nopal crudo en el refrigerador, en bolsa de papel o recipiente ventilado, y el cocido en un recipiente cerrado en frío. Anota cuándo lo compraste y consúmelo pro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5-nopal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los nopales de Genove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3: Los datos del c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so ficticio. Genoveva, nombre inventado, compra una caja de nopales grandes para la comida de tres personas. Los guarda en una bolsa cerrada en el refrigerador y a los cuatro días encuentra varias pencas blandas y con moho. Quiere saber si puede rescatar alguna y cómo comprar mejor la próxima vez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5-nopal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los nopales de Genove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3: Lo que se obser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s pencas no estaban malas al comprarlas: la bolsa cerrada y la humedad las echaron a perder. Genoveva compró una caja grande para tres personas y no calculó cuántas pencas se comerían. Las que tenían moho contaminaron a las demá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5-nopal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los nopales de Genove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3: Lo que se deci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Genoveva compra cuatro pencas medianas, las guarda en una bolsa de papel en el refrigerador y las limpia con pinzas el mismo día. Asa la mitad y hierve la otra; sirve una penca por persona con jitomate, cilantro y limón. Acompaña con huevo para completar la comida. No necesita remedios ni suplementos: cambió el tamaño de la compra y la forma de guard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5-nopal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checklist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Antes de llevarlo a ca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Seis comprobaciones rápidas en la mesa del merc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5-nopal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rrores frecuentes» (2 de 2)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2 de 2)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Una penca mediana o una taza de tir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a penca mediana o una taza de tiras es una medida casera útil. Las espinas se retiran y no se comen; el agua de cocción no es un remed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icha propone medidas caseras, no gramos: penca, taza o tir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15-nopal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Con pinzas o guantes y un cuchillo, sobre una tab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s espinas se clavan y son difíciles de ver. Pinzas o guantes y un cuchillo sobre una tabla permiten retirarlas sin lastimarse; después se lava la pen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de compra y el procedimiento describen la limpieza segu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15-nopal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penca del nopal se come como verdura; la tuna es el fruto de la misma cactácea. Son partes distintas y se preparan disti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«Qué aporta» distingue la penca de la tu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15-nopal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nopal es una verdura que aporta fibra y agua, no un tratamiento. La diabetes se atiende con un profesional y no se suspende ningún medicamento por comer nop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de mitos y el escalamiento lo explic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15-nopal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enca → Verdura que se com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na → Fruta de la misma cactáce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ílago → Fibra soluble y textura visco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inas → Se retiran con cuid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pal en ayunas → No es un trata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parte tiene un uso distinto; ninguna convierte a la verdura en un remed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15-nopal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lacionar» (2 de 2)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ibra · mucíla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ibra y el mucílago explican buena parte de su textura; el calcio y otros minerales acompañan a una verdura con poca grasa y poca proteí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escripción de la composición en la sección «Qué aporta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15-nopal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La penca está firme y verde → Buen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Tiene zonas blandas y arrugas → Señal de al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as espinas se ven pequeñas y claras → Buen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Hay moho en la penca → Señal de al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nopal picado está frío → Buen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Huele a fermentado → Señal de al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El vendedor usa un cuchillo limpio → Buena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Hay espinas sueltas en el envase → Señal de al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irmeza, color y limpieza son señales observables; el moho y el olor fermentado descartan la comp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15-nopal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Clasificar» (2 de 2)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Como el nopal es natural, puedo suspender mi tratamiento y comerlo a dia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Que un alimento sea natural no lo vuelve un medicamento. El tratamiento se mantiene y cualquier cambio se consulta con un profesional; el nopal es una verdura, no un sustitu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icha insiste en que el nopal no cura la diabetes ni sustituye un trata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bib-oa15-nopal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 ráp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5-nopal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visión rápida» (2 de 2)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la última vez que compraste nopales. ¿Los guardaste en bolsa cerrada? ¿Los limpaste con las manos? Escribe un cambio concreto para la próxima compra y una señal que te diga que la penca está fres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5-nopal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Juegos · Memoria del nop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5-nopal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Juegos · Memoria del nop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5-nopal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ómo sé si una penca está fresc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stá firme, de verde vivo y sin arrugas ni zonas blandas. Las espinas pequeñas y claras suelen indicar nopal tierno; el moho y el olor fermentado la descart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5-nopal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El nopal cura la diabete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o. Es una verdura que aporta fibra y agua; no sustituye la atención profesional ni los medicamentos indicados. Cualquier cambio se consul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5-nopal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ómo se limpian las espina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on pinzas o guantes y un cuchillo, sobre una tabla. Se revisa la penca por ambos lados y después se lava bajo el chor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5-nopal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la baba del nopal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s mucílago, una fibra soluble que le da textura viscosa. Escurrirla es una decisión de textura; no es un defecto ni hace dañ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5-nopal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ómo guardo el nopal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rudo, en bolsa de papel o recipiente ventilado en el refrigerador. Cocido, en un recipiente cerrado en frío. Consúmelo en pocos dí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bib-oa15-nopal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2 de 3)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3 de 3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28010" r:id="rId1"/>
    <p:sldLayoutId id="2482028011" r:id="rId2"/>
    <p:sldLayoutId id="2482028012" r:id="rId3"/>
    <p:sldLayoutId id="248202801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bafa85ea9110a70ce82529cafc75b3b0eb0adeee10bf33401.jpg"/>
  <Relationship Id="rId3" Type="http://schemas.openxmlformats.org/officeDocument/2006/relationships/hyperlink" Target="https://saludyestetica.lumbre.lat/object/sye-bib-oa15-nopal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1-flujo2.jpg"/>
  <Relationship Id="rId3" Type="http://schemas.openxmlformats.org/officeDocument/2006/relationships/hyperlink" Target="https://saludyestetica.lumbre.lat/object/sye-bib-oa15-nopal" TargetMode="External"/>
  <Relationship Id="rId4" Type="http://schemas.openxmlformats.org/officeDocument/2006/relationships/hyperlink" Target="https://saludyestetica.lumbre.lat/object/sye-bib-oa15-nopal" TargetMode="External"/>
  <Relationship Id="rId5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matriz5.jpg"/>
  <Relationship Id="rId3" Type="http://schemas.openxmlformats.org/officeDocument/2006/relationships/hyperlink" Target="https://saludyestetica.lumbre.lat/object/sye-bib-oa15-nopal" TargetMode="External"/>
  <Relationship Id="rId4" Type="http://schemas.openxmlformats.org/officeDocument/2006/relationships/hyperlink" Target="https://saludyestetica.lumbre.lat/object/sye-bib-oa15-nopal" TargetMode="External"/>
  <Relationship Id="rId5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checklist6.jpg"/>
  <Relationship Id="rId3" Type="http://schemas.openxmlformats.org/officeDocument/2006/relationships/hyperlink" Target="https://saludyestetica.lumbre.lat/object/sye-bib-oa15-nopal" TargetMode="External"/>
  <Relationship Id="rId4" Type="http://schemas.openxmlformats.org/officeDocument/2006/relationships/hyperlink" Target="https://saludyestetica.lumbre.lat/object/sye-bib-oa15-nopal" TargetMode="External"/>
  <Relationship Id="rId5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hyperlink" Target="https://saludyestetica.lumbre.lat/object/sye-bib-oa15-nopal" TargetMode="External"/>
  <Relationship Id="rId4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bib-oa15-nopal" TargetMode="External"/>
  <Relationship Id="rId3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pal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or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levar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s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alud y Estétic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bib-oa15-nopal"/>
              </a:rPr>
              <a:t><![CDATA[Ver el OA en saludyeste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 qué aporta el nopal, medir una porción con medidas de cocina y decidir cómo comprarlo, limpiarlo, cocinarlo y guardarlo, sin cifras inventadas ni mi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 de la biblioteca de alimentos: qué aporta el nopal, cómo se mide una porción casera, cómo llevarlo a la mesa, una preparación sencilla, compra y conservación, y los mitos que conviene dejar en el mercad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Salud y Estétic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nopal · verdura · fibra · mucílago · calcio · conserva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pal: qué aporta y cómo llevarlo a la mes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6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1049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1049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úblico y alcanc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 persona que compra, cocina o quiere entender un alimen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241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. En el mercado sobre ruedas, Genoveva —nombre inventado— se detiene frente a una caja de nopales. El vendedor le dice que el nopal «cura la diabetes» y que «se toma crudo en ayunas para bajar el azúcar». Genoveva no busca un remedio: quiere una verdura para la comida familiar, que rinda y que no se eche a perd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pal: qué aporta y cómo llevarlo a la mes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abe si elegir las pencas más grandes o las tiernas, cómo quitarles las espinas sin lastimarse, ni si hay que hervirlas antes de comerlas. Tampoco sabe cuánto servir a un niño o a un adulto. Esta ficha la acompaña en esa decisión: qué aporta el nopal, cómo se mide una porción con lo que hay en la cocina, cómo se limpia y se cocina, y qué creencias conviene dejar en el mercad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aporta el nopal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nopal es la penca de una cactácea y se come como verdura; la tuna es su fruta, y no son lo mismo. La penca aporta mucha agua, fibra —sobre todo mucílago, esa textura viscosa que suelta al cocinarse—, vitamina C, calcio, magnesio y carotenoides. Aporta muy poca grasa y poca proteín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aporta el nopal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ucílago es fibra soluble y forma parte de lo que la verdura ofrece; si se retira por completo al lavarla, se pierde parte de esa fibra. El nopal no es un medicamento ni un alimento «medicinal»: es una verdura que suma agua, fibra y minerales a una comida. Su sabor es suave y ligeramente ácido, y combina con jitomate, cebolla, chile y cilantr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rta agua, fibra y micronutrientes, pero no cubre sola la proteína ni la grasa de una comid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ción y medida caser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orción casera es una penca mediana o una taza de nopal en tiras; para acompañar una comida, una penca por persona suele bastar. Las pencas grandes se cortan en tiras o cuadros y se reparten; una sola penca muy grande puede dar para dos o tres porcion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espinas se retiran antes de cocinar y no se cuentan como parte de la porción. La medida casera importa más que una cifra exacta: una taza de nopal no llena igual que una taza de arroz, y la verdura se come con tenedor, no se beb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ción y medida caser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6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533650"/>
            <a:ext cx="8115300" cy="18097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533650"/>
            <a:ext cx="38100" cy="18097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o acompañas con huevo, queso fresco o frijol, agregas proteína; si lo comes solo, es una guarnición de agua y fibra. Si lo compras ya limpio, revisa que esté frío y que no tenga espinas sueltas en el envas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60985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cance de esta fich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019425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 informativa de un alimento de la biblioteca. Describe qué aporta, cómo se mide una porción casera y cómo se elige o conserva; no prescribe dietas, no fija cantidades clínicas y no sustituye una consult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ción y medida caser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6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562225"/>
            <a:ext cx="8115300" cy="14954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2562225"/>
            <a:ext cx="38100" cy="14954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verdura no reemplaza un pla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nopal aporta agua, fibra y minerales, pero no cubre solo la proteína ni la grasa de una comida. Acompáñalo con otros alimentos en lugar de convertirlo en la comida complet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263842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espinas se ven mejor con luz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3038475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 la penca por ambos lados antes de cortarla. Las espinas pequeñas y claras se ven con luz directa y se retiran con el cuchillo, no con los dedo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llevarlo a la mes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nopal cabe en el desayuno, en la comida y en una botana. Asado o hervido, se sirve con jitomate, cebolla, cilantro y limón; también se guisa con huevo, se mezcla con frijol o se usa en tacos y salsas. Su sabor suave combina con lo ácido —limón, lima—, con chile, ajo y hierbas como el epazote. No necesita mucho aderezo: la penca ya suelta líquido y textur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llevarlo a la mes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o hierves, puedes usar el agua para otra preparación o desecharla, según el sabor que busques; lo que no conviene es pensar que el agua «cura» algo. Para la mesa diaria, lo más simple es asarlo en el comal y servirlo en tiras con limón y sal. Acompáñalo con proteína si quieres una comida más completa, y varíalo con otras verduras durante la seman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llevarlo a la mesa]]></a:t>
            </a:r>
          </a:p>
        </p:txBody>
      </p:sp>
      <p:pic>
        <p:nvPicPr>
          <p:cNvPr id="3" name="" descr="Del nopal al plato">
            <a:hlinkClick r:id="rId3" tooltip="Del nopal al plato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457325" y="1257300"/>
            <a:ext cx="62198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inco pasos para elegir, limpiar, cortar y servir nopal sin lastimars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bib-oa15-nopal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preparación sencil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alada de nopal con jitomate y cilantro. Lava las pencas, retira las espinas con un cuchillo y las orillas duras, y córtalas en tiras. Ponlas a hervir en agua y cocina hasta que cambien de color y cedan al morder; si sueltan mucha baba, puedes escurrirlas. Escurre y deja enfriar. Pica jitomate, cebolla y cilantro, y mezcla con el nopal. Exprime limón, agrega una pizca de sal y revuelve. Sirve de inmediato o guarda en un recipiente cerrado en el refrigerador. No hace falta agregar azúcar ni suplementos. Consúmela el mismo día o al siguiente; si suelta líquido, escúrrela antes de servi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preparación sencil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ones frecuentes con el nopal y una decisión posible. No es una prescripción: es una forma de ordenar la compr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6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2276475"/>
                <a:gridCol w="2581275"/>
                <a:gridCol w="32575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observ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cisión posi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penca está arrug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rdió agua y firmez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ige otra más fresca o úsala pronto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ene muchas espin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ay que limpiarla con cuid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sa pinzas o guantes y un cuchillo sobre una tabl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elta mucha baba al coce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 mucílago, fibra solu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curre si no te gusta la textura; no es un defecto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ieres una comida que llen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verdura sola se queda cor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ompaña con huevo, queso o frijol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6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828800"/>
        </p:xfrm>
        <a:graphic>
          <a:graphicData uri="http://schemas.openxmlformats.org/drawingml/2006/table">
            <a:tbl>
              <a:tblPr firstRow="1" bandRow="1"/>
              <a:tblGrid>
                <a:gridCol w="2276475"/>
                <a:gridCol w="2581275"/>
                <a:gridCol w="32575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observ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cisión posi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guien dice que cura la diabe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 una verdura, no un trata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ntén el tratamiento indicado y consulta tus dudas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penca tiene moh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daño puede ir más allá de lo visi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cártala completa; no recortes la parte visible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a, conservación e higien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pencas firmes, de color verde vivo y sin arrugas ni zonas blandas; las espinas pequeñas y claras suelen indicar nopal tierno. Manipúlalas con pinzas o guantes, no con las manos desnudas. Lava la penca bajo el chorro antes de cortarla y retira las espinas con un cuchillo sobre una tabla; no las arranques con los ded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árdala en el refrigerador, en una bolsa de papel o un recipiente ventilado, y úsala en los siguientes días. El nopal cocido se guarda en un recipiente cerrado en frío y se consume pront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a, conservación e higien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compras nopal ya limpio, prefiere puestos que mantengan el producto frío y usen utensilios limpios; revisa que no haya espinas sueltas ni olor fermentado. La penca con moho o con zonas blandas se descart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a, conservación e higiene]]></a:t>
            </a:r>
          </a:p>
        </p:txBody>
      </p:sp>
      <p:pic>
        <p:nvPicPr>
          <p:cNvPr id="3" name="" descr="Cinco formas de comer nopal">
            <a:hlinkClick r:id="rId3" tooltip="Cinco formas de comer nopal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228850" y="1257300"/>
            <a:ext cx="467677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o que cambia en textura, fibra y comodidad según la preparació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bib-oa15-nopal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 nopal cura la diabetes»: es una verdura, no un tratamiento. Aporta fibra y agua, y puede formar parte de una alimentación variada, pero no sustituye la atención profesional ni los medicamentos indicados. «El nopal quema grasa»: ninguna verdura quema grasa; lo que cuenta es la porción y el conjunto del dí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Hay que tomarlo crudo en ayunas para bajar el azúcar»: no hay una preparación mágica; el nopal se come como verdura y la diabetes se atiende con un profesional. «La baba hay que quitarla toda»: el mucílago es fibra soluble; retirarlo por completo es una decisión de textura, no una obligación. «El nopal es un cactus y no se come»: la penca tierna se come y forma parte de la cocina mexican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 de estas creencias lo vuelve bueno o malo: es una verdura que se disfruta con medida casera y dentro de una alimentación variad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limpiar y cocinar nopal · Paso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ige por firmeza y colo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pencas firmes, de verde vivo y sin arrugas ni zonas blandas. Las espinas pequeñas y claras suelen indicar nopal tierno; el moho o el olor fermentado descartan la piez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limpiar y cocinar nopal · Paso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tégete las man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ipula la penca con pinzas o guantes. Colócala sobre una tabla y retira las espinas con un cuchillo, empezando por los bord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limpiar y cocinar nopal · Paso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va y cor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juaga la penca bajo el chorro y córtala en tiras o cuadros del tamaño que prefieras. Usa una tabla y un cuchillo limpio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limpiar y cocinar nopal · Paso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cina hasta que ce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sala en el comal o hiérvela hasta que cambie de color y ceda al morder. Si suelta mucha baba, escúrrela; el mucílago es fibra, no un defecto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limpiar y cocinar nopal · Paso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de con la coci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rve una penca mediana o una taza de tiras por persona. Acompaña con huevo, queso fresco o frijol si quieres una comida más complet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ómo elegir, limpiar y cocinar nopal · Paso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uarda y ano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 el nopal crudo en el refrigerador, en bolsa de papel o recipiente ventilado, y el cocido en un recipiente cerrado en frío. Anota cuándo lo compraste y consúmelo pronto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aso ficticio: los nopales de Genoveva · Paso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datos del ca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. Genoveva, nombre inventado, compra una caja de nopales grandes para la comida de tres personas. Los guarda en una bolsa cerrada en el refrigerador y a los cuatro días encuentra varias pencas blandas y con moho. Quiere saber si puede rescatar alguna y cómo comprar mejor la próxima vez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aso ficticio: los nopales de Genoveva · Paso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e observ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pencas no estaban malas al comprarlas: la bolsa cerrada y la humedad las echaron a perder. Genoveva compró una caja grande para tres personas y no calculó cuántas pencas se comerían. Las que tenían moho contaminaron a las demá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 · Caso ficticio: los nopales de Genoveva · Paso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e dec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oveva compra cuatro pencas medianas, las guarda en una bolsa de papel en el refrigerador y las limpia con pinzas el mismo día. Asa la mitad y hierve la otra; sirve una penca por persona con jitomate, cilantro y limón. Acompaña con huevo para completar la comida. No necesita remedios ni suplementos: cambió el tamaño de la compra y la forma de guarda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tos frecuentes]]></a:t>
            </a:r>
          </a:p>
        </p:txBody>
      </p:sp>
      <p:pic>
        <p:nvPicPr>
          <p:cNvPr id="3" name="" descr="Antes de llevarlo a casa">
            <a:hlinkClick r:id="rId3" tooltip="Antes de llevarlo a cas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24100" y="1257300"/>
            <a:ext cx="449580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is comprobaciones rápidas en la mesa del mercad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bib-oa15-nopal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ar las espinas con las manos desnudas. Las espinas pequeñas se clavan y son difíciles de ver. Usa pinzas o guantes y un cuchillo sobre una tabla; revisa la penca por ambos lad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r el nopal en una bolsa cerrada y húmeda. La humedad y la falta de aire favorecen el moho. Guárdalo en bolsa de papel o recipiente ventilado y consúmelo en pocos día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irar toda la baba porque «se ve rara». El mucílago es fibra soluble y parte de lo que el nopal ofrece. Escurrirlo es una decisión de textura, pero no es obligatorio ni convierte la verdura en dañi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tituir un tratamiento por nopal. El nopal es una verdura, no un medicamento. Si vives con diabetes o tomas algún fármaco, no cambies ni suspendas nada por comer nopal; consulta con tu profesional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penca está arrugada o blanda, elige otra más fres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tiene moho o huele a fermentado, descártala comple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vas a limpiar, usa pinzas o guantes y un cuchillo sobre una tabl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7336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7336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comes sola, sirve una penca mediana y acompáñala con proteína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4575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4575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lguien te dice que cura una enfermedad, no suspendas tu tratamiento: consult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6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y escalamien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lta a un profesional sanitario si después de comer nopal aparece picor en la boca, hinchazón de labios o garganta, ronchas o dificultad para respirar; esto último es una urgencia. También si tienes molestias digestivas persistentes o si vives con diabetes y alguien te propone cambiar tu tratamiento por esta verdura. Esta ficha no diagnostica ni indica tratamientos, y no sustituye una consult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una porción casera razonable de nopal para acompañar una comid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a penca mediana o una taza de tir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inco pencas grand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ólo el agua de cocció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s espinas licuadas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s nopales con espinas. ¿Cómo conviene limpiarlo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n pinzas o guantes y un cuchillo, sobre una tabl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on las manos desnudas, para sentir las espin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asándolos por el fuego sin lavarlo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133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jándolos enteros y comiéndolos así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nopal es una verdura y la tuna es su fru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nopal cura la diabet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parte o preparación con lo que correspon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enc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Tun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Mucílag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spina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Nopal en ayuna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290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Fruta de la misma cactácea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ibra soluble y textura viscos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e retiran con cuida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o es un tratamien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76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Verdura que se come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nopal aporta agua, ___ y calcio; su textura viscosa viene del ___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señal de comp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Buena señ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ñal de alert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a penca está firme y verd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33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Tiene zonas blandas y arruga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957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as espinas se ven pequeñas y clara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57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Hay moho en la penca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nopal picado está frí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Huele a fermenta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El vendedor usa un cuchillo limpi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Hay espinas sueltas en el envas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 la línea donde el razonamiento fal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ijo pencas firmes y las limpio con pinz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s lavo antes de cortarlas y las cocino hasta que ceda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mo el nopal es natural, puedo suspender mi tratamiento y comerlo a diari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909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irvo una penca por persona y la acompaño con huev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52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Guardo el nopal cocido en un recipiente cerrado en frío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bib-oa15-ex0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bib-oa15-ex0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bib-oa15-ex0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bib-oa15-ex0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sye-bib-oa15-ex0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sye-bib-oa15-ex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sye-bib-oa15-ex0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sye-bib-oa15-ex0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76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Eliges pencas con señales observables, las limpias sin lastimarte y sabes cuánto servi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62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 lista de compra y la tabla de situaciones; vuelve a clasificar las señales de la actividad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9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la última vez que compraste nopales. ¿Los guardaste en bolsa cerrada? ¿Los limpaste con las manos? Escribe un cambio concreto para la próxima compra y una señal que te diga que la penca está fres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del nopa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6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81275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p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nca que se come como verdu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u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ruta de la misma cactáce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ucílag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bra soluble y textura visco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pin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retiran con pinzas y cuchil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abe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atiende con un profesio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del nopal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bib-oa15-nopal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cocinar nopal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é si una penca está fresca?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cocinar nopal · Tarjeta 1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 firme, de verde vivo y sin arrugas ni zonas blandas. Las espinas pequeñas y claras suelen indicar nopal tierno; el moho y el olor fermentado la descartan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cocinar nopal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 nopal cura la diabetes?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cocinar nopal · Tarjeta 2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. Es una verdura que aporta fibra y agua; no sustituye la atención profesional ni los medicamentos indicados. Cualquier cambio se consulta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cocinar nopal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limpian las espinas?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cocinar nopal · Tarjeta 3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pinzas o guantes y un cuchillo, sobre una tabla. Se revisa la penca por ambos lados y después se lava bajo el chorro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cocinar nopal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la baba del nopal?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cocinar nopal · Tarjeta 4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 mucílago, una fibra soluble que le da textura viscosa. Escurrirla es una decisión de textura; no es un defecto ni hace daño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cocinar nopal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guardo el nopal?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elegir y cocinar nopal · Tarjeta 5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do, en bolsa de papel o recipiente ventilado en el refrigerador. Cocido, en un recipiente cerrado en frío. Consúmelo en pocos días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nopal no necesita un mito para ser útil: aporta agua, fibra, vitamina C, calcio y magnesio, y se disfruta con una medida casera. Elige pencas firmes y verdes, retira las espinas con pinzas y cuchillo, lávalas y cocínalas hasta que cedan. Sírvelo con jitomate, cilantro y limón, y acompáñalo con proteína si quieres una comida más completa. No lo conviertas en remedio ni suspendas un tratamiento por comerlo. Ninguna verdura cura por sí sola ni sustituye un plato; el nopal, bien elegido y bien preparado, es una buena compañera de la mesa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 consultadas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28775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OMS-DIETA · OMS, Alimentación sana (hoja informativa actualizada el 26 de enero de 2026) · https://www.who.int/es/news-room/fact-sheets/detail/healthy-diet · consulta: 2026-10-25 · alcance: Alcance internacional. La base de una alimentación saludable son alimentos mínimamente procesados y no procesados; frutas y verduras forman parte de esa base. No fija porciones ni sustituye una consulta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GUIAS-MX · Guías Alimentarias Saludables y Sostenibles para la Población Mexicana 2025, Secretaría de Salud · https://www.gob.mx/salud/sinsamac/documentos/guias-alimentarias-saludables-y-sostenibles-para-la-poblacion-mexicana-2025 · consulta: 2026-10-25 · alcance: Alcance federal en México; orientación alimentaria. Propone patrones y prácticas más saludables y sostenibles, con alimentos locales y de temporada. No fija porciones individuales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bib-oa15-nopal"/>
              </a:rPr>
              <a:t><![CDATA[Nopal: qué aporta y cómo llevarlo a la m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6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USDA-FDC · USDA FoodData Central, base de datos pública de composición de alimentos · https://fdc.nal.usda.gov/ · consulta: 2026-10-25 · alcance: Alcance internacional (Estados Unidos). Se usó para confirmar los nutrientes que se describen de forma cualitativa; no se transcribieron gramos, miligramos ni kilocalorí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 de revisión: Revisión editorial, 25 de octubre de 2026. Revisión por profesional sanitario: no realizada, pendiente. Ficha informativa de un alimento; no prescribe dietas ni sustituye una consult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2026-10-26T10:48:57Z</dcterms:created>
  <dcterms:modified xsi:type="dcterms:W3CDTF">2026-10-26T10:48:57Z</dcterms:modified>
  <dc:title>Nopal: qué aporta y cómo llevarlo a la mesa</dc:title>
  <dc:description>Presentación editable del OA «Nopal: qué aporta y cómo llevarlo a la mesa». Enlace: https://saludyestetica.lumbre.lat/object/sye-bib-oa15-nopal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