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4-aguaca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cate: qué aporta y cómo llevarlo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el aguacate»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o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aguacate firme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madurar, cortar y servir un aguacate sin desperd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aguac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grasa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servir un aguac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por firm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 aguacate firme, sin golpes ni zonas blandas, que ceda apenas al presionar. Revisa el extremo del tallo: si está muy hundido o huele mal, la pieza s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servir un aguac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ecide cuándo lo vas 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stá duro, déjalo a temperatura ambiente y revísalo a diario; una manzana o un plátano maduro en la bolsa pueden acelerar el proceso. Si ya está listo, guárdalo en el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servir un aguac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va la piez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juaga la cáscara bajo el chorro y sécala. Aunque no te comas la cáscara, el cuchillo puede arrastrar tierra y microbios hacia la p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servir un aguac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rta y retira el hu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rta por la mitad alrededor del hueso, gíralo y retíralo con una cuchara. Usa una tabla y un cuchillo lim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servir un aguac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Mide co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rve un cuarto a medio aguacate mediano, o dos cucharadas de pulpa para untar. Acompaña con huevo, frijol o verdura si quieres una comida más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servir un aguac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y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la pulpa en un recipiente cerrado, con limón y plástico en contacto, dentro del refrigerador. Anota el día en que la cortaste y consúmela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aguacates de Ós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Óscar, nombre inventado, compra seis aguacates muy duros para la semana y los guarda en el refrigerador. El miércoles quiere comer uno y sigue duro; el viernes encuentra dos blandos y con olor fuerte. Quiere saber si puede rescatar alguno y cómo comprar mejor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aguacates de Ós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frío frenó la maduración de los aguacates duros, y los que ya estaban listos se pasaron. Óscar compró todo en el mismo estado y los guardó igual. Separar los que ya estaban listos y dejar madurar los demás habría repartido mejor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aguacates de Ós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Óscar compra algunos listos y otros firmes, deja madurar los firmes fuera del refrigerador y revisa la presión cada día. Cuando están listos, los pasa al frío. Sirve medio aguacate por persona con jitomate y limón, y guarda el resto con plástico en contacto. No necesita hueso ni remedios: cambió el estado de compra y el lugar donde madu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levarlo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la mesa de la fru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 cuarto a medio aguacate med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uarto a medio aguacate mediano es una porción razonable; un aguacate grande rinde para varias. La cáscara y el hueso no se co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propone medidas caseras, no gramos: cuarto, medio, rebanadas o cucha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4-aguacat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Dejarlos a temperatura ambiente y revisarlos a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guacate termina de madurar fuera del refrigerador. El frío frena el proceso y el congelador lo detiene; la revisión diaria evita pas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escribe la maduración a temperatura ambiente y la revisión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4-aguacat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 grasa es principalmente insaturada. Eso no lo vuelve un pase libre: concentra energía y se disfruta en porción casera dentro de una alimentación vari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 describe el tipo de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4-aguacat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ueso no protege la pulpa del aire. El limón y el plástico en contacto retrasan el cambio de color, aunque no lo evitan por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mitos y la de preparación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4-aguacat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guacate maduro → Cede apenas al pres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ueso → No evita la ox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imón → Retrasa el cambio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uacamole → Se guarda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áscara → No se co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te tiene un uso distinto; ninguna convierte a la fruta en un re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4-aguacat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insatu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y el potasio acompañan a una grasa principalmente insaturada; el aguacate no aporta proteína de forma signific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 la composición en la sección «Qué a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4-aguacat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aguacate está firme y sin golpe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ede apenas al presionar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iene una zona blanda y oscur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extremo del tallo huele mal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piel está entera y limpi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pieza está blanda por complet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vendedor usa un cuchillo limpi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Hay moho en la cáscar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rmeza, olor y limpieza son señales observables; el moho y la blandura general descartan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4-aguaca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u grasa es insaturada, puedo comer todo el que quiera sin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la grasa sea principalmente insaturada no lo vuelve ilimitado. El aguacate concentra energía y la porción sigue impor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medida casera y en repartir un aguacate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4-aguacat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mpraste aguacates. ¿Los guardaste en el refrigerador desde el primer día? ¿Serviste uno entero o lo repartiste? Escribe un cambio concreto para la próxima compra y una señal que te diga que ya está l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aguac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aguac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si un aguacate está l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ede apenas al presionar y no tiene zonas blandas ni olor fuerte en el tallo. Si está duro, madura fuera del refrigerador; si está blando por completo, s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aguacate engo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ingún alimento engorda por sí solo. El aguacate concentra grasa y energía en poco volumen, así que se sirve en porción casera y se re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hueso evita que se ox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hueso no protege la pulpa del aire. El limón y el plástico en contacto retrasan el cambio de color, aunque no lo evi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guardo el aguacate cor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un recipiente cerrado, con limón y plástico en contacto con la pulpa, dentro del refrigerador. Consúmelo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aguacates d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jarlos a temperatura ambiente y revisarlos a diario. Una manzana o un plátano maduro en la bolsa puede acelerar la mad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4-aguacat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4098" r:id="rId1"/>
    <p:sldLayoutId id="2482024099" r:id="rId2"/>
    <p:sldLayoutId id="2482024100" r:id="rId3"/>
    <p:sldLayoutId id="248202410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cb9a3552b3d7abbbf0f37c048fbe9cc7501eb03a916a38b1.jpg"/>
  <Relationship Id="rId3" Type="http://schemas.openxmlformats.org/officeDocument/2006/relationships/hyperlink" Target="https://saludyestetica.lumbre.lat/object/sye-bib-oa14-aguacat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14-aguacate" TargetMode="External"/>
  <Relationship Id="rId4" Type="http://schemas.openxmlformats.org/officeDocument/2006/relationships/hyperlink" Target="https://saludyestetica.lumbre.lat/object/sye-bib-oa14-aguacate"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14-aguacate" TargetMode="External"/>
  <Relationship Id="rId4" Type="http://schemas.openxmlformats.org/officeDocument/2006/relationships/hyperlink" Target="https://saludyestetica.lumbre.lat/object/sye-bib-oa14-aguacate"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14-aguacate" TargetMode="External"/>
  <Relationship Id="rId4" Type="http://schemas.openxmlformats.org/officeDocument/2006/relationships/hyperlink" Target="https://saludyestetica.lumbre.lat/object/sye-bib-oa14-aguacate"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hyperlink" Target="https://saludyestetica.lumbre.lat/object/sye-bib-oa14-aguacate"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4-aguacate"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guac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14-aguacat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el aguacate, medir una porción con medidas de cocina y decidir cómo comprarlo, madurarlo, guardarlo y servirlo, sin cifras inventadas ni mit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el aguacate, cómo se mide una porción casera, cómo llevarlo a la mesa, una preparación sencilla, compra y conservación, y los mitos que conviene dejar en el merc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guacate · fruta · grasa insaturada · fibra · potasio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cate: qué aporta y 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la frutería de la esquina, Óscar —nombre inventado— busca aguacates para la comida de la semana. El vendedor le dice que el aguacate «engorda» y que «el hueso evita que se ponga negro». Óscar no busca un remedio: quiere una fruta que rinda, que no llegue dura a la mesa y que no se eche a perder antes del vier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cate: qué aporta y 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 si elegir los más verdes para que duren, si guardarlos en el refrigerador desde el primer día, ni si el hueso sirve para algo cuando ya está abierto. Tampoco sabe cuánto servir a un niño o a un adulto.]]></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o acompaña en esa decisión: qué aporta el aguacate, cómo se mide una porción con lo que hay en la cocina, cómo se madura y se guarda, y qué creencias conviene dejar en la fruterí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aguaca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cate es una fruta con mucha agua, fibra y grasa. La mayor parte de su grasa es insaturada, y aporta potasio, folato y vitaminas E y K; también contiene compuestos fenólicos. No aporta una cantidad importante de proteína. Como su grasa concentra energía en poco volumen, un aguacate grande rinde para varias porciones y no se come entero en una sola sen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aguaca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lo vuelve un alimento prohibido ni «de dieta»: es un ingrediente que se disfruta en medida casera y que ayuda a que una comida se sienta más completa. Su pulpa se oxida al contacto con el aire y se pone café; el cambio de color no significa que esté podrido, sólo que reaccionó con el oxígeno. Aporta grasa, fibra y micronutrientes, pero no cubre sola la proteína de una com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 cuarto a medio aguacate mediano, o dos o tres rebanadas; para untar, dos cucharadas de pulpa bastan. Un aguacate grande suele dar para dos o tres porciones, no para una. La cáscara y el hueso no se comen y no se cuentan como parte de la porció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da casera importa más que una cifra exacta: medio aguacate no llena igual que una taza de arroz, y su grasa hace que una porción pequeña se sienta más que un bocado de fruta jugosa. Si lo sirves con jitomate, cebolla y limón, sumas verdura y acidez; si lo untas en tortilla con frijol o huevo, agregas proteí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descr=""/>
          <p:cNvSpPr/>
          <p:nvPr/>
        </p:nvSpPr>
        <p:spPr>
          <a:xfrm>
            <a:off x="514350" y="1876425"/>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876425"/>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 comes solo con sal, es una porción de grasa y fibra, no una comida completa.]]></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23526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fruta no reemplaza un plato]]></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guacate aporta grasa, fibra y micronutrientes, pero no cubre sola la proteína de una comida. Acompáñalo con otros alimentos en lugar de convertirlo en la comida completa.]]></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sión suave dice más que el color]]></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guacate listo cede apenas al presionarlo. Si está duro, déjalo a temperatura ambiente; si está blando en zonas o huele mal, no es buena comp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cate cabe en el desayuno, en la comida y en una colación. En el desayuno, untado en pan o tortilla con huevo; en la comida, en rebanadas sobre una ensalada o junto con frijoles; como colación, con jitomate y limón. Su sabor suave combina con lo ácido —limón, lima—, con cilantro, cebolla, chile y un poco de s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 mayonesa ni aderezos cremosos: la pulpa ya aporta textura. En guacamole se mezcla con jitomate, cebolla y cilantro; si lo preparas, no lo dejes a temperatura ambiente durante periodos largos. También se usa para espesar salsas y para acompañar tacos, pero conviene mirar la porción: dos cucharadas son distintas de un tazón enter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mesa diaria, lo más simple es cortarlo en rebanadas y servirlo con lim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a:t>
            </a:r>
          </a:p>
        </p:txBody>
      </p:sp>
      <p:pic>
        <p:nvPicPr>
          <p:cNvPr id="3" name="" descr="Del aguacate firme al plato">
            <a:hlinkClick r:id="rId3" tooltip="Del aguacate firme al pla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madurar, cortar y servir un aguacate sin desperd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4-aguacate"/>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camole sencillo. Lava el aguacate, córtalo por la mitad, retira el hueso con una cuchara y saca la pulpa. Aplasta la pulpa con un tenedor en un tazón; no hace falta licuarla. Pica jitomate, cebolla y cilantro, y mézclalos con el aguacate. Exprime limón, agrega una pizca de sal y revuelve con cuidado. Sirve de inmediato o guarda en un recipiente cerrado, con el plástico en contacto con la superficie, dentro del refrigerador. El hueso no evita que se oxide: lo que retrasa el cambio de color es el limón y el poco aire. Consúmelo el mismo día; si suelta líquido, escúrrelo antes de serv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aguacate y una decisión posible. No es una prescripción: es una forma de ordenar la comp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028825"/>
                <a:gridCol w="2333625"/>
                <a:gridCol w="3752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guacate está d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ún no está l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éjalo a temperatura ambiente y revísalo a 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muy blando o huele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se pa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o; no se rescata con limón ni con 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rtó y se puso caf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xidó, no se echó a per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cía limón y consúmelo; el color no es un ven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28825"/>
                <a:gridCol w="2333625"/>
                <a:gridCol w="3752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 desayuno que ll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uta sola se queda c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 con huevo, frijol o tort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pica la boca al com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una re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 y consulta; no insi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 guacamo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temperatura ambiente se conta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árdalo en frío, con plástico en contacto, y consúmelo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aguacates firmes, sin golpes ni zonas blandas, que cedan apenas al presionar suavemente; si están duros, terminan de madurar a temperatura ambiente. Revisa el extremo del tallo: si está muy hundido o huele mal, la pieza se pasó. Para acelerar la maduración, puedes guardarlos en una bolsa de papel con una manzana o un plátano madu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ya estén listos y no los vas a comer hoy, guárdalos en el refrigerador. Lava la pieza entera antes de cortarla aunque no te comas la cáscara: el cuchillo arrastra lo que hay en la superficie. Guarda la pulpa cortada en un recipiente cerrado, en frío, y consúmela pronto. No dejes el guacamole a temperatura ambiente durante periodos largos; si sobra, refrigéral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aguacate">
            <a:hlinkClick r:id="rId3" tooltip="Cinco formas de comer aguacate"/>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grasa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4-aguacate"/>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cate engorda»: ningún alimento engorda por sí solo; lo que cuenta es la porción y el conjunto del día. Su grasa concentra energía, así que un aguacate grande se reparte. «Es grasa mala»: la mayor parte de su grasa es insaturada; ninguna grasa es un pase libre, pero tampoco hay que tratarla como vene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ueso evita que se oxide»: el hueso no protege la pulpa del aire; el limón y el plástico en contacto ayudan más. «No se come de noche»: la hora no cambia los nutrientes; lo que cambia es la porción y el resto del plato. «El aguacate cura»: es un alimento, no un tratamiento. «La cáscara se come»: no forma parte de la porción habitual.]]></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creencias lo vuelve bueno o malo: es una fruta que se disfruta con medida casera y dentro de una alimentación vari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servir un aguacate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r firmez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 aguacate firme, sin golpes ni zonas blandas, que ceda apenas al presionar. Revisa el extremo del tallo: si está muy hundido o huele mal, la pieza se pas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servir un aguacate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uándo lo vas a come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 duro, déjalo a temperatura ambiente y revísalo a diario; una manzana o un plátano maduro en la bolsa pueden acelerar el proceso. Si ya está listo, guárdalo en el refrigerad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servir un aguacate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la pieza enter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juaga la cáscara bajo el chorro y sécala. Aunque no te comas la cáscara, el cuchillo puede arrastrar tierra y microbios hacia la pulp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servir un aguacate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rta y retira el hues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 por la mitad alrededor del hueso, gíralo y retíralo con una cuchara. Usa una tabla y un cuchillo limpi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servir un aguacate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con la cocin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un cuarto a medio aguacate mediano, o dos cucharadas de pulpa para untar. Acompaña con huevo, frijol o verdura si quieres una comida más comple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servir un aguacate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y ano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 pulpa en un recipiente cerrado, con limón y plástico en contacto, dentro del refrigerador. Anota el día en que la cortaste y consúmela pro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os aguacates de Óscar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Óscar, nombre inventado, compra seis aguacates muy duros para la semana y los guarda en el refrigerador. El miércoles quiere comer uno y sigue duro; el viernes encuentra dos blandos y con olor fuerte. Quiere saber si puede rescatar alguno y cómo comprar mejor la próxima vez.]]></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os aguacates de Óscar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río frenó la maduración de los aguacates duros, y los que ya estaban listos se pasaron. Óscar compró todo en el mismo estado y los guardó igual. Separar los que ya estaban listos y dejar madurar los demás habría repartido mejor la sem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os aguacates de Óscar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Óscar compra algunos listos y otros firmes, deja madurar los firmes fuera del refrigerador y revisa la presión cada día. Cuando están listos, los pasa al frío. Sirve medio aguacate por persona con jitomate y limón, y guarda el resto con plástico en contacto. No necesita hueso ni remedios: cambió el estado de compra y el lugar donde madur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llevarlo a casa">
            <a:hlinkClick r:id="rId3" tooltip="Antes de llevarlo a ca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la mesa de la fruter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4-aguacate"/>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aguacates duros en el refrigerador. El frío frena la maduración y la fruta se queda dura más tiempo. Déjalos a temperatura ambiente y pásalos al refrigerador cuando ya estén listo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hueso evita la oxidación. El hueso no protege la pulpa del aire. Lo que ayuda es el limón y el plástico en contacto con la superficie; aun así, el cambio de color es normal y no indica que el aguacate esté mal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un aguacate grande como si fuera una porción. Su grasa concentra energía en poco volumen. Un aguacate grande rinde para dos o tres porciones; servirlo entero cambia el tamaño de la comid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el guacamole a temperatura ambiente. La pulpa cortada se contamina con facilidad. Guárdalo en frío y consúmelo pronto; si sobró de una reunión, no lo dejes en la mesa durante hor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guacate está duro, déjalo a temperatura ambiente y revísalo a diario.]]></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 blando en zonas u huele mal, descártalo.]]></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 vas a comer solo, sirve un cuarto a medio aguacate y acompáñalo con proteín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obra pulpa, guárdala en frío con limón y plástico en contacto.]]></a:t>
            </a:r>
          </a:p>
        </p:txBody>
      </p:sp>
      <p:sp>
        <p:nvSpPr>
          <p:cNvPr id="15" name=""/>
          <p:cNvSpPr txBox="1"/>
          <p:nvPr/>
        </p:nvSpPr>
        <p:spPr>
          <a:xfrm>
            <a:off x="514350" y="37909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ientes picor o hinchazón en la boca, suspende y consul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aguacate aparece picor en la boca, hinchazón de labios o garganta, ronchas o dificultad para respirar; esto último es una urgencia. También si tienes molestias digestivas persistentes o si una condición diagnosticada exige ajustar la porción de grasa. Esta ficha no diagnostica ni indica tratamientos, y no sustituye una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aguacate para una comi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cuarto a medio aguacate median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es aguacates grand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el hueso licuad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áscara en tir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as aguacates muy duros para comer hoy. ¿Qué convien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los a temperatura ambiente y revisarlos a diari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arlos en el congelador para que madure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erlos con sal aunque estén duro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irarlos porque ya no sirv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ayor parte de la grasa del aguacate es insatura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hueso evita que el aguacate cortado se oxid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rte o preparación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guacate madu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ues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im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uacamol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áscar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evita la oxid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rasa el cambio de colo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guarda en frí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com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ede apenas al presion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guacate aporta ___ y potasio; la mayor parte de su grasa es ___.]]></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aguacate está firme y sin golpe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ede apenas al presionar]]></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iene una zona blanda y oscur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extremo del tallo huele m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iel está entera y limp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pieza está blanda por comple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vendedor usa un cuchillo limpi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Hay moho en la cáscar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un aguacate firme y reviso que ceda apen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dejo madurar fuera del refrigerador y lo reviso cada dí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u grasa es insaturada, puedo comer todo el que quiera sin medid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medio aguacate y lo acompaño con frijol.]]></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a pulpa con limón y plástico en contac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14-ex0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1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1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14-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 aguacate con señales observables, sabes cuándo está listo y mides una porción caser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lista de compra y la tabla de situaciones; vuelve a clasificar las señales de la activid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mpraste aguacates. ¿Los guardaste en el refrigerador desde el primer día? ¿Serviste uno entero o lo repartiste? Escribe un cambio concreto para la próxima compra y una señal que te diga que ya está list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aguaca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cate mad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de apenas al presio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vita la oxi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asa el cambio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camo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guarda en fr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uarto a medio aguac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aguacat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14-aguacate"/>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aguacat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si un aguacate está lis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aguacat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ede apenas al presionar y no tiene zonas blandas ni olor fuerte en el tallo. Si está duro, madura fuera del refrigerador; si está blando por completo, se pasó.]]></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aguacat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aguacate engor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aguacat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ngún alimento engorda por sí solo. El aguacate concentra grasa y energía en poco volumen, así que se sirve en porción casera y se repar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aguacat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hueso evita que se oxid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aguacat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hueso no protege la pulpa del aire. El limón y el plástico en contacto retrasan el cambio de color, aunque no lo evita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aguacat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guardo el aguacate corta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aguacat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 recipiente cerrado, con limón y plástico en contacto con la pulpa, dentro del refrigerador. Consúmelo pron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aguacat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aguacates dur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aguacat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jarlos a temperatura ambiente y revisarlos a diario. Una manzana o un plátano maduro en la bolsa puede acelerar la madur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cate no necesita un mito para ser útil: aporta grasa principalmente insaturada, fibra, potasio y vitaminas, y se disfruta con una medida casera. Elige una pieza firme, déjala madurar fuera del refrigerador y revísala con una presión suave. Lávala antes de cortar, retira el hueso y guarda la pulpa en frío con limón. Acompáñala con proteína si quieres una comida que sostenga, y no la conviertas en remedio. Ningún alimento engorda por sí solo ni sustituye un plato; el aguacate, bien elegido y bien servido, es una buena compañera de la mes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con alimentos locales y de temporada. No fija porciones individual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4-aguacate"/>
              </a:rPr>
              <a:t><![CDATA[Aguac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los nutrientes que se describen de forma cualitativa; no se transcribieron gramos, miligramos ni kilocalorí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2026-10-26T09:43:45Z</dcterms:created>
  <dcterms:modified xsi:type="dcterms:W3CDTF">2026-10-26T09:43:45Z</dcterms:modified>
  <dc:title>Aguacate: qué aporta y cómo llevarlo a la mesa</dc:title>
  <dc:description>Presentación editable del OA «Aguacate: qué aporta y cómo llevarlo a la mesa». Enlace: https://saludyestetica.lumbre.lat/object/sye-bib-oa14-aguacate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