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vas: qué aportan y cómo llevarlas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n las uv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s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racimo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cortar y servir uvas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fib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tallo y firm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 racimo con el tallo verde y flexible, uvas firmes y sin arrugas. Revisa el fondo de la bolsa: una pieza aplastada o con moho afecta a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Guarda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el racimo en una bolsa o recipiente ventilado dentro del refrigerador. La humedad de más acelera el deterioro; lava sólo la porción que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bajo el c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s uvas con agua corriente, sin jabón ni detergente, y retira las piezas dañadas. Escurre bien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rta si hay ni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niños pequeños, corta cada uva a lo largo, en cuartos si hace falta. Acompáñalos mientras comen y evita que corran o jueguen con la boc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a taza o un puñado para una colación. Acompaña con yogurt, queso fresco o nueces si quieres que sosteng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servir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as uvas sobrantes sin lavar en el refrigerador y anota cuándo las compraste. Revisa el racimo cada día y retira las piezas bl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uvas de Del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elfina, nombre inventado, compra un racimo grande de uvas para la lonchera de su hija de tres años. Las lava todas al llegar a casa, las guarda en una bolsa cerrada y al día siguiente muchas están blandas y con jugo pegajoso. Quiere saber qué hizo mal y cómo comprar mejo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uvas de Del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uvas no estaban malas al comprarlas: la humedad y la bolsa cerrada las echaron a perder más rápido. Delfina tampoco las cortó, y una uva entera es un riesgo para una niña pequeña. Lavar todo el racimo por adelantado no era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uvas de Delf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fina compra un racimo más pequeño, lo guarda sin lavar en una bolsa ventilada y lava sólo la porción del día. Corta las uvas a lo largo para la lonchera y las acompaña con queso fresco. Las que no se comen las congela para un postre. No necesita pelarlas ni buscar remedios: cambió el lavado y el tamaño d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s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mesa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taza o un pu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taza o un puñado es una medida casera útil. La piel y las semillas forman parte de la fruta; el jugo colado pier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taza, puñado o racim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ortadas a lo largo, en cuartos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uva entera puede obstruir la garganta de un niño pequeño. Cortarla a lo largo reduce el riesgo; hay que acompañarlo mientras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lo repite en la sección de porción, en la tabla y en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das las frutas aportan azúcares propios. Eso no las vuelve prohibidas ni ilimitadas: la porción y el conjunto del día son los que ordena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n» y la de mito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ino contiene alcohol, que tiene riesgos. Los compuestos de la uva no justifican una bebida alcohólica; la fruta se come, no se bebe como v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distingue la uva del v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va fresca → Se lava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 Suma fibra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millas → Se pueden tragar; no so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as → Azúcares concent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ho → Se descarta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uso distinto; ninguna convierte a la frut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está sobre todo en la piel; cortar la uva a lo largo reduce el riesgo de atraga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precaución en las secciones «Qué aportan» y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tallo está verde y flexibl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uvas están firmes y sin arrug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y moho en el fondo de la bol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uvas tienen jugo pegajos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racimo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uva picada está frí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vendedor usa un cuchillo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Hay piezas aplastadas entre las demá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llo, firmeza y limpieza son señales observables; el moho y el olor fermenta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on fruta, puedo comer un racimo entero sin mirar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alimento sea fruta no lo vuelve ilimitado ni sustituye al resto de la comida. La porción y el conjunto del dí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la fruta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3-uv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uvas. ¿Las lavaste antes de guardarlas? ¿Las serviste enteras a un niño? Escribe un cambio concreto para la próxima compra y una señal que te diga que el racimo está fre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u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 racimo está fre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allo está verde y flexible, las uvas firmes y sin arrugas, y no hay moho ni jugo pegajoso. Revisa también el fondo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s uvas engordan más que otras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sí solas. Aportan agua y azúcares propios como otras frutas; lo que cuenta es la porción y el conjun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vo todo el racimo al llegar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humedad acelera el deterioro. Guarda las uvas sin lavar y lava sólo la porción que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oy uvas a un niñ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rtadas a lo largo, en cuartos si hace falta, y acompañándolo mientras come. Una uva entera puede obstruir la garg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vino cuenta como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vino contiene alcohol, que tiene riesgos; los compuestos de la uva no justifican una bebida alcohó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3-uv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7999" r:id="rId1"/>
    <p:sldLayoutId id="2482028000" r:id="rId2"/>
    <p:sldLayoutId id="2482028001" r:id="rId3"/>
    <p:sldLayoutId id="24820280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342783a946548b2067afcab288a26a7e1b22efd9bb71c761.jpg"/>
  <Relationship Id="rId3" Type="http://schemas.openxmlformats.org/officeDocument/2006/relationships/hyperlink" Target="https://saludyestetica.lumbre.lat/object/sye-bib-oa13-uv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3-uvas" TargetMode="External"/>
  <Relationship Id="rId4" Type="http://schemas.openxmlformats.org/officeDocument/2006/relationships/hyperlink" Target="https://saludyestetica.lumbre.lat/object/sye-bib-oa13-uva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3-uvas" TargetMode="External"/>
  <Relationship Id="rId4" Type="http://schemas.openxmlformats.org/officeDocument/2006/relationships/hyperlink" Target="https://saludyestetica.lumbre.lat/object/sye-bib-oa13-uv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3-uvas" TargetMode="External"/>
  <Relationship Id="rId4" Type="http://schemas.openxmlformats.org/officeDocument/2006/relationships/hyperlink" Target="https://saludyestetica.lumbre.lat/object/sye-bib-oa13-uvas"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hyperlink" Target="https://saludyestetica.lumbre.lat/object/sye-bib-oa13-uvas"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3-uvas"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3-uv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n las uvas, medir una porción con medidas de cocina y decidir cómo comprarlas, lavarlas, servirlas y guardarlas,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n las uvas, cómo se mide una porción casera, cómo llevarlas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uvas · fruta · fibra · vitamina K · atragantamiento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vas: qué aportan y cómo llevarlas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de su colonia, Delfina —nombre inventado— compra uvas para la lonchera de su hija pequeña. El vendedor le dice que las uvas «engordan más que otras frutas» y que «hay que pelarlas para que no hagan daño». Ella no busca un remedio: quiere una fruta que su hija acepte, que no llegue aplastada a la escuela y que rinda toda la se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vas: qué aportan y cómo llevarlas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si elegir el racimo más grande, si lavarlas antes de guardarlas, ni cómo dárselas a una niña que todavía come rápido. Tampoco sabe cuánto servir a un niño o a un adulto. Esta ficha la acompaña en esa decisión: qué aportan las uvas, cómo se mide una porción con lo que hay en la cocina, cómo se lavan y se guardan,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u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vas son una fruta con mucha agua y azúcares propios. Aportan fibra, sobre todo en la piel, vitamina K y compuestos fenólicos que les dan color; también aportan potasio. No aportan grasa ni proteína de forma significativa. La piel se puede comer y suma fibra; las semillas también se pueden tragar, aunque algunas personas las escupen por textura, y no son un remed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u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sas son uvas deshidratadas: conservan fibra y minerales, pero concentran sus azúcares y se pegan a los dientes, así que se comen en porción pequeña y, si se puede, con agua después. Las uvas maduras saben dulce porque acumulan azúcares propios; eso no las vuelve un alimento prohibido, sólo pide mirar la porción y el resto del pla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rtan agua, fibra y micronutrientes, pero no cubren solas la proteína ni la grasa de un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uvas o un racimo pequeño; para una colación, un puñado suele bastar. La cáscara y las semillas forman parte de la fruta y no se descuentan de la porción.]]></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niños pequeños se les cortan a lo largo, en cuartos si hace falta, porque una uva entera puede obstruir la garganta; esa precaución vale también para personas mayores con dificultad para trag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casera importa más que una cifra exacta: una taza de uvas no llena igual que una taza de arroz, y la fruta entera se come, no se bebe. Si las acompañas con yogurt, queso fresco o nueces, agregas proteína y grasa; si las comes solas, son una colación de agua y azúcares propios.]]></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uta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uvas aportan agua, fibra y micronutrientes, pero no cubren solas la proteína ni la grasa de una comida. Acompáñalas con otros alimentos en lugar de convertirlas en la comida complet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los niños pequeños, cortadas a lo larg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uva entera puede obstruir la garganta de un niño pequeño. Córtala a lo largo, en cuartos si hace falta, y acompáñalo mientras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vas caben en el desayuno, en una ensalada y como postre. En el desayuno, con yogurt natural y avena; en una ensalada, con apio, nuez y un poco de queso; como postre, solas o congeladas. Su sabor dulce combina con lo ácido —limón, lima—, con hierbas como la hierbabuena y con un poco de s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n azúcar: si la fruta está madura, el azúcar añadido tapa su sabor y suma azúcares libres. En jugo se vuelven bebida y se pierde la masticación; si lo preparas, no cueles la pulpa y no agregues azúcar. Las pasas y los higos secos son otra forma de la misma fruta, con azúcares más concentrados; úsalos como ingrediente, no como sustituto del racim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no no es una forma recomendada de comer uva: el alcohol tiene riesgos y no se justifica por los compuestos de la fru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a:t>
            </a:r>
          </a:p>
        </p:txBody>
      </p:sp>
      <p:pic>
        <p:nvPicPr>
          <p:cNvPr id="3" name="" descr="Del racimo al plato">
            <a:hlinkClick r:id="rId3" tooltip="Del racimo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cortar y servir uvas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3-uva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lada de uvas, apio y nuez. Lava las uvas bajo el chorro, sécalas y córtalas a lo largo, sobre todo si las van a comer niños. Lava y corta el apio en rebanadas finas. Mezcla las uvas y el apio en un tazón, agrega nueces troceadas, exprime limón y una pizca de sal, y revuelve con cuidado. Sirve de inmediato o guarda en un recipiente cerrado en el refrigerador. Si la llevas de comida, transporta el limón aparte y mantén el recipiente frío. No hace falta azúcar ni aderezo: el jugo de las uvas y el limón bastan. Consúmela el mismo día; si suelta mucho jugo, escúrrela antes de serv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s uvas y una decisión posible. No es una prescripción: es una forma de ordenar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28825"/>
                <a:gridCol w="2476500"/>
                <a:gridCol w="3609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llo está seco y caf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acimo lleva tiempo co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otro más fresco o consúmel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uva con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ño puede ir más allá de l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la pieza y revisa el resto del rac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uvas llegaron moj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umedad acelera el deteri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écalas, guárdalas ventiladas y consúmelas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colación que ll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yogurt, queso o nu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28825"/>
                <a:gridCol w="2476500"/>
                <a:gridCol w="3609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niño pequeño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uva entera puede atraga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rtala a lo largo, en cuartos si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e antoja vino por la u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ohol no es una porción de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 el vino como una bebida ocasional, no como un nutr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racimos con el tallo verde y flexible, uvas firmes y sin arrugas, y ninguna pieza con moho o jugo pegajoso. Revisa también el fondo de la bolsa, donde suele acumularse la uva aplastada. Guarda las uvas sin lavar en el refrigerador, en una bolsa o recipiente ventilado; la humedad las echa a perder más rápi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las bajo el chorro justo antes de comerlas, sin jabón ni detergente, y retira las piezas dañadas. No dejes las uvas cortadas a temperatura ambiente durante periodos largos. Si compras uvas ya picadas, prefiere puestos que mantengan el producto frío y usen utensilios limpi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sas se guardan en un recipiente cerrado y fresco; si se endurecen, se pueden remojar antes de usarl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uvas">
            <a:hlinkClick r:id="rId3" tooltip="Cinco formas de comer uva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fib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3-uva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vas engordan más que otras frutas»: ninguna fruta engorda por sí sola; lo que cuenta es la porción y el conjunto del día. Las uvas aportan azúcares propios y agua, y una taza es una medida razonable. «Las uvas negras curan»: el color viene de compuestos fenólicos, no de un efecto terapéutico; ninguna uva sustituye un tratam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no tinto es saludable por el resveratrol»: el alcohol tiene riesgos y no se recomienda por los compuestos de la uva. «Hay que pelarlas»: la piel lavada se puede comer y suma fibra; pelarlas es una decisión de textura, no una obligación. «Las semillas son tóxicas»: se pueden tragar o escupir, pero no son un remedio. «Una uva con moho se puede comer»: el moho puede ir más allá de lo visible; se descarta la pieza y se revisa el racim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creencias las vuelve buenas o malas: son una fruta para disfrutar con medida y varie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tallo y firmez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 racimo con el tallo verde y flexible, uvas firmes y sin arrugas. Revisa el fondo de la bolsa: una pieza aplastada o con moho afecta al re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lav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racimo en una bolsa o recipiente ventilado dentro del refrigerador. La humedad de más acelera el deterioro; lava sólo la porción que vas a com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bajo el chorr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s uvas con agua corriente, sin jabón ni detergente, y retira las piezas dañadas. Escurre bien antes de serv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si hay niñ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niños pequeños, corta cada uva a lo largo, en cuartos si hace falta. Acompáñalos mientras comen y evita que corran o jueguen con la boca lle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la cocin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taza o un puñado para una colación. Acompaña con yogurt, queso fresco o nueces si quieres que sostenga má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servir uva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ano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s uvas sobrantes sin lavar en el refrigerador y anota cuándo las compraste. Revisa el racimo cada día y retira las piezas bland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uvas de Delfin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elfina, nombre inventado, compra un racimo grande de uvas para la lonchera de su hija de tres años. Las lava todas al llegar a casa, las guarda en una bolsa cerrada y al día siguiente muchas están blandas y con jugo pegajoso. Quiere saber qué hizo mal y cómo comprar mejor la próxima v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uvas de Delfin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vas no estaban malas al comprarlas: la humedad y la bolsa cerrada las echaron a perder más rápido. Delfina tampoco las cortó, y una uva entera es un riesgo para una niña pequeña. Lavar todo el racimo por adelantado no era necesar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uvas de Delfin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fina compra un racimo más pequeño, lo guarda sin lavar en una bolsa ventilada y lava sólo la porción del día. Corta las uvas a lo largo para la lonchera y las acompaña con queso fresco. Las que no se comen las congela para un postre. No necesita pelarlas ni buscar remedios: cambió el lavado y el tamaño de la comp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s a casa">
            <a:hlinkClick r:id="rId3" tooltip="Antes de llevarlas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mesa d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3-uvas"/>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todo el racimo antes de guardarlo. La humedad en la bolsa acelera el deterioro y favorece el moho. Guarda las uvas sin lavar y lava sólo lo que vas a come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uvas enteras a un niño pequeño. Una uva entera puede obstruir la garganta. Córtala a lo largo, en cuartos si hace falta, y acompáñalo mientras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racimo más grande sin revisar el fondo. Debajo suele haber uvas aplastadas o con moho que contaminan al resto. Revisa la bolsa completa y elige un racimo que puedas consumi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lar cada uva por costumbre. La piel lavada se puede comer y suma fibra. Pelarlas es una decisión de textura; no es obligatorio, y hacerlo por costumbre quita parte del apor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allo está seco y café, el racimo lleva tiempo cortado: elige otro o consúmelo pro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uva con moho, descártala y revisa el resto del racim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niños pequeños, corta las uvas a lo largo antes de servirl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comerlas solas, sirve una taza o un puñado y acompáñalas con proteí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uvas picadas, elige las que estén frías, limpias y sin jugo turb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uvas aparece picor en la boca, hinchazón de labios o garganta, ronchas o dificultad para respirar; esto último es una urgencia. Si un niño pequeño se atraganta con una uva, busca atención de inmediato. También consulta si tienes molestias digestivas persistentes o si una condición diagnosticada exige ajustar la porción de fruta. Esta ficha no diagnostica ni indica tratamientos,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uvas para una col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taza o un puñad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racimos grand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jugo col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scara licu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sirven las uvas a un niño pequeñ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tadas a lo largo, en cuartos si hace falt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eras, para que aprenda a mastic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jugo col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geladas y enter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uvas aportan azúcares propios; la porción sigue importan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vino tinto es una forma recomendada de comer uv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epar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va fres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mill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s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h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a fibra y col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ueden tragar; no son remedi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zúcares concentrad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descarta la piez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lava antes de com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uvas aportan agua, ___ y vitamina K; a los niños pequeños se les cortan a lo 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tallo está verde y flexibl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uvas están firmes y sin arruga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y moho en el fondo de la bols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uvas tienen jugo pegajo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racimo huele a ferment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uva picada está fr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vendedor usa un cuchillo limp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Hay piezas aplastadas entre las demá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racimo con el tallo verde y las uvas firm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guardo sin lavar y lavo sólo la porción del d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on fruta, puedo comer un racimo entero sin mirar el resto d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a taza y las acompaño con queso fresc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rto las uvas a lo largo si las va a comer un niñ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3-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 racimo con señales observables, lo lavas en el momento y sabes cómo servirlo a un niñ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clasificar las señales de la activida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uvas. ¿Las lavaste antes de guardarlas? ¿Las serviste enteras a un niño? Escribe un cambio concreto para la próxima compra y una señal que te diga que el racimo está fresc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u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cimo fre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o verde y flex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fibra y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es concent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vas cortadas a l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porción de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uv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3-uvas"/>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 racimo está fresc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allo está verde y flexible, las uvas firmes y sin arrugas, y no hay moho ni jugo pegajoso. Revisa también el fondo de la bol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s uvas engordan más que otras frut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sí solas. Aportan agua y azúcares propios como otras frutas; lo que cuenta es la porción y el conjunto del dí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vo todo el racimo al llegar a ca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humedad acelera el deterioro. Guarda las uvas sin lavar y lava sólo la porción que vas a com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oy uvas a un niño pequeñ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tadas a lo largo, en cuartos si hace falta, y acompañándolo mientras come. Una uva entera puede obstruir la garga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vino cuenta como fru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uv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vino contiene alcohol, que tiene riesgos; los compuestos de la uva no justifican una bebida alcohóli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uvas no necesitan un mito para ser útiles: aportan agua, fibra, vitamina K y compuestos fenólicos, y se disfrutan con una medida casera. Elige un racimo con tallo verde y uvas firmes, guárdalo sin lavar y lava sólo lo que vas a comer. Córtalas a lo largo para los niños pequeños y acompáñalas con proteína si quieres una colación que sostenga. No las conviertas en remedio ni en excusa para beber vino. Ninguna fruta engorda por sí sola ni sustituye un plato; las uvas, bien elegidas y bien servidas, son una buena compañera de la me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3-uvas"/>
              </a:rPr>
              <a:t><![CDATA[Uv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2026-10-26T10:48:46Z</dcterms:created>
  <dcterms:modified xsi:type="dcterms:W3CDTF">2026-10-26T10:48:46Z</dcterms:modified>
  <dc:title>Uvas: qué aportan y cómo llevarlas a la mesa</dc:title>
  <dc:description>Presentación editable del OA «Uvas: qué aportan y cómo llevarlas a la mesa». Enlace: https://saludyestetica.lumbre.lat/object/sye-bib-oa13-uvas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