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per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era firme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madurar, cortar y servir una pera sin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fibr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firmeza y t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pera firme, sin golpes ni arrugas, con el tallo entero. La piel lisa y el peso en la mano son buenas señales; una zona blanda o un olor fermentado descartan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éjala madurar fuera del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stá dura, déjala a temperatura ambiente y revísala a diario. Presiona suavemente cerca del tallo: cuando cede, está lista. No la congeles para acelerar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la piez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 pera bajo el chorro y sécala. Aunque vayas a pelarla, el cuchillo puede arrastrar tierra y microbios hacia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rta y retira el co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rta la pera en gajos o mitades y retira el corazón y las semillas con una cuchara. Usa una tabla y un cuchillo lim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co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a pera mediana o una taza en cubos para un desayuno; media taza o una pera pequeña para una colación. Acompaña con yogurt, queso fresco o huevo si quieres que sosteng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madurar y servir un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y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 pera cortada en un recipiente cerrado en el refrigerador y anota el día en que la cortaste. Rocía limón si te importa el color y consúmela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pera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compra una bolsa de peras muy firmes para la lonchera de sus hijos. Al día siguiente las parte y los niños las dejan porque están duras y sosas. Ella quiere saber si las puede rescatar y cómo comprar mejo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pera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peras no estaban malas: estaban inmaduras. Marisol las guardó en el refrigerador, donde la maduración se frena. El cuello junto al tallo seguía duro, señal de que aún no estaban listas. Comprar una bolsa mixta, con algunas listas y otras firmes, habría resuelto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pera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deja madurar la mitad de la bolsa fuera del refrigerador y revisa el cuello cada día. Cuando ceden, las corta en gajos, rocía limón y las empaca en un recipiente cerrado para la lonchera. Las que no se comen las asa con canela. No necesita remedios ni azúcar: cambió el momento de comprar y el lugar donde madu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a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mesa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pera pequeña o media taza en cu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era pequeña o media taza en cubos es una medida casera útil. La cáscara se puede comer lavada, pero no es la porción; el jugo colado pierde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no gramos: pieza, taza o medi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ejarlas a temperatura ambiente y revisar el cuello a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era termina de madurar fuera del refrigerador. El frío frena el proceso y el congelador lo detiene; la revisión diaria evita pasarse de mad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scribe la maduración a temperatura ambiente y la revisión cerca del t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entro puede estar blando mientras la superficie se siente firme. Presionar suavemente el cuello, junto al tallo, es una forma práctica de saber si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 y la de compra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colar el jugo se pierde buena parte de la fibra y la masticación de la fruta entera. Un jugo ocasional no es un problema, pero no reemplaza a l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y la de porción comparan la fruta entera con el ju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ra madura → Cede cerca del t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ctina → Fibra soluble de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scara → Se lava y se pue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míbar → Azúcares aña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go colado → Pierde fibra y mast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tiene un uso distinto; ninguna convierte a la fruta en u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t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el agua explican buena parte de su textura y saciedad; el cuello junto al tallo es donde se nota mejor la madur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de la maduración en las secciones «Qué aporta» y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era está firme y sin golpe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tallo está entero y verd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iel tiene arrugas profunda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uele dulce cerca del tall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ieza tiene moh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jugo de la picada está turbi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vendedor usa un cuchillo limpi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tallo y limpieza son señales observables; el moho y el olor fermentado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ra tiene fibra, puedo comer sólo peras y dejar el resto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de una fruta no sustituye la proteína, la grasa ni el resto de los alimentos. La porción y el conjunto del día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da casera y en acompañar la fruta con otr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2-per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pera que compraste. ¿La elegiste por color, por firmeza o por precio? ¿La guardaste en el refrigerador antes de que madurara? Escribe un cambio concreto para la próxima compra y una señal que te diga que y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una per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siona suavemente el cuello junto al tallo: si cede, está lista aunque el resto se sienta firme. La piel lisa y el aroma dulce ayudan; las zonas blandas o el olor fermentado la desca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era cura la 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alimento que aporta agua y fibra; un caldo tibio puede dar alivio pasajero, pero una tos persistente se consulta. Ninguna fruta sustituye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peras d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las a temperatura ambiente y revisar el cuello a diario. El refrigerador frena la maduración y el congelador la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 pera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recipiente cerrado dentro del refrigerador, con unas gotas de limón si te importa el color. Consúmela pronto; el cambio a café es oxidación, no descom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comer la cásc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í, si lavas bien la pieza. Suma fibra y textura; retirarla es una decisión de gusto, no una obli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2-per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990" r:id="rId1"/>
    <p:sldLayoutId id="2482032991" r:id="rId2"/>
    <p:sldLayoutId id="2482032992" r:id="rId3"/>
    <p:sldLayoutId id="248203299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2024aad505452d9c3e0b594ddd8d53e752c4ec3a7afeaff1.jpg"/>
  <Relationship Id="rId3" Type="http://schemas.openxmlformats.org/officeDocument/2006/relationships/hyperlink" Target="https://saludyestetica.lumbre.lat/object/sye-bib-oa12-per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12-pera" TargetMode="External"/>
  <Relationship Id="rId4" Type="http://schemas.openxmlformats.org/officeDocument/2006/relationships/hyperlink" Target="https://saludyestetica.lumbre.lat/object/sye-bib-oa12-per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12-pera" TargetMode="External"/>
  <Relationship Id="rId4" Type="http://schemas.openxmlformats.org/officeDocument/2006/relationships/hyperlink" Target="https://saludyestetica.lumbre.lat/object/sye-bib-oa12-pera"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12-pera" TargetMode="External"/>
  <Relationship Id="rId4" Type="http://schemas.openxmlformats.org/officeDocument/2006/relationships/hyperlink" Target="https://saludyestetica.lumbre.lat/object/sye-bib-oa12-pera"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hyperlink" Target="https://saludyestetica.lumbre.lat/object/sye-bib-oa12-pera"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2-pera"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12-per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pera, medir una porción con medidas de cocina y decidir cómo comprarla, madurarla, guardarla y servirla,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pera, cómo se mide una porción casera, cómo llevarla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ra · fruta · fibra · pectina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tianguis de los martes, Marisol —nombre inventado— compra peras para la lonchera de sus hijos. El vendedor le dice que la pera «es laxante» y que «no se debe comer de noc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la no busca un remedio: quiere una fruta que sus hijos acepten, que no llegue magullada a la escuela y que rinda toda la semana. No sabe si elegir las más verdes para que duren, si las firmes ya se pueden comer, ni si conviene pelarlas. Tampoco sabe cuánto servir a un niño o a un adult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en esa decisión: qué aporta la pera, cómo se mide una porción con lo que hay en la cocina, cómo se madura y se guarda,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p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a es una fruta con mucha agua y muy poca grasa. Su pulpa aporta fibra, sobre todo pectina, un tipo de fibra soluble que le da esa textura suave cuando está madura; también aporta vitamina C y potasio. La cáscara suma fibra y se puede comer si la lavas bien, aunque algunas personas la retiran por textur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a madura sabe dulce porque sus almidones se transforman en azúcares propios; eso no la vuelve un alimento prohibido, sólo pide mirar la porción y el resto del plato. Madura de adentro hacia afuera: por fuera puede verse firme cuando el centro ya está blando, y por eso se revisa cerca del tall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p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orta agua, fibra y micronutrientes, pero no cubre sola la proteína ni la grasa de una com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pera mediana o una taza de pera en cubos; para una colación, una pera pequeña o media taza. Si la pera es grande, dos rebanadas gruesas bastan para acompañar un desayuno. La cáscara se lava y se puede comer; el corazón y las semillas se retiran y no se cuentan como parte de la por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a en almíbar no es la misma que la pera natural: el almíbar suma azúcares libres, así que si compras enlatada, prefiere la que viene en su propio jugo y escurre antes de servir. La medida casera importa más que una cifra exacta: una taza de pera no llena igual que una taza de arroz, y la fruta entera se come, no se be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87642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compañas con yogurt, queso fresco o huevo, agregas proteína.]]></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ruta no reemplaza un plat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era aporta agua, fibra y micronutrientes, pero no cubre sola la proteína ni la grasa de una comida. Acompáñala con otros alimentos en lugar de convertirla en la comida complet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adurez se siente cerca del tallo]]></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era madura de adentro hacia afuera. Presiona suavemente el cuello, junto al tallo: si cede, está lista aunque el resto se sienta fir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a cabe en el desayuno, en una ensalada y como postre. En el desayuno, en rebanadas sobre yogurt natural o avena; en una ensalada, con apio, nuez y un poco de queso; como postre, asada con canela o sola. Su sabor dulce y suave combina con lo ácido —limón, lima—, con nueces y semillas, y con hierbas como la hierbabue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azúcar: si la fruta está madura, el azúcar añadido tapa su sabor y suma azúcares libres. En jugo se vuelve bebida y se pierde la masticación; si lo preparas, no cueles la pulpa y no agregues azúcar. La pera también se usa en conservas y mermeladas, que suelen llevar azúcar añadido: trátalas como un alimento ocasional, no como la fruta diari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mesa diaria, lo más simple es cortarla en gajos y servirla con la cásc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pera firme al plato">
            <a:hlinkClick r:id="rId3" tooltip="De la pera firme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madurar, cortar y servir una pera sin desperd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2-per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a asada con canela. Lava la pera, córtala por la mitad a lo largo y retira el corazón y las semillas con una cuchara. Coloca las mitades en un sartén o charola con la cara cortada hacia arriba, espolvorea canela y agrega un poco de agua en el fondo para que no se pegue. Cocina a fuego medio hasta que la pulpa ceda al pinchar con un tenedor; si se seca el fondo, agrega un poco más de agua. Sirve tibia, sola o con yogurt natural. No hace falta azúcar ni miel: la pera madura ya es dulce. Si la preparas para llevar, guárdala en un recipiente cerrado en el refrigerador y consúmela en los siguientes d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pera y una decisión posible. No es una prescripción: es una forma de ordenar la comp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038350"/>
                <a:gridCol w="2552700"/>
                <a:gridCol w="3524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a está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ún no está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jala a temperatura ambiente y revisa el cuello a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muy madura y suelta j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blanda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rtala y guárdala fría; úsala pronto o ás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ne en almí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suma azúc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iere la que viene en su jugo y escu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38350"/>
                <a:gridCol w="2552700"/>
                <a:gridCol w="3524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desayuno que ll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sol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yogurt, avena o h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so café al cort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xidó, no se echó a per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cía limón y consúmela; el cambio de color es n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tiene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ño puede ir más allá de l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completa; no recortes la part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peras firmes, sin golpes ni zonas blandas, con el tallo entero y sin arrugas en la piel. Una pera dura termina de madurar a temperatura ambiente; para saber si está lista, presiona suavemente cerca del tallo, no en el centro. Si ya está madura y no la vas a comer hoy, guárdala en el refrigerad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la pieza entera antes de cortarla aunque no te comas la cáscara: el cuchillo arrastra lo que hay en la superficie. Guarda la pera cortada en un recipiente cerrado dentro del refrigerador y no la dejes a temperatura ambiente durante periodos largos. Se oxida y se pone café al contacto con el aire; el limón lo retrasa, no lo evit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ras pera picada, prefiere puestos que mantengan el producto frío y usen utensilios limpi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pera">
            <a:hlinkClick r:id="rId3" tooltip="Cinco formas de comer per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fibr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2-pera"/>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a no se come de noche»: la hora no cambia los nutrientes; lo que cambia es la porción y el conjunto del día. «La pera hervida cura la tos»: la pera es un alimento, no un jarabe; un caldo tibio puede dar alivio pasajero, pero no sustituye una consulta si la tos persiste. «El jugo de pera limpia el colon»: el colon se limpia solo, y un jugo colado pierde la fibra de la fruta ente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a es laxante»: aporta fibra, y la fibra ayuda al tránsito dentro de una alimentación variada, pero no es un medicamento ni actúa igual en todas las personas. «La cáscara no se come»: lavada, se puede comer y suma fibra. Ninguna de estas creencias convierte a la pera en buena o mala: es una fruta que se disfruta en su punto, con medida casera y dentro de una alimentación vari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a per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firmeza y tall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pera firme, sin golpes ni arrugas, con el tallo entero. La piel lisa y el peso en la mano son buenas señales; una zona blanda o un olor fermentado descartan la piez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a per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éjala madurar fuera del frí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 dura, déjala a temperatura ambiente y revísala a diario. Presiona suavemente cerca del tallo: cuando cede, está lista. No la congeles para acelerar el proce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a per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a pieza enter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 pera bajo el chorro y sécala. Aunque vayas a pelarla, el cuchillo puede arrastrar tierra y microbios hacia la pul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a per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y retira el coraz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 la pera en gajos o mitades y retira el corazón y las semillas con una cuchara. Usa una tabla y un cuchillo limpi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a per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con la coci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a pera mediana o una taza en cubos para un desayuno; media taza o una pera pequeña para una colación. Acompaña con yogurt, queso fresco o huevo si quieres que sostenga má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madurar y servir una per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ano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pera cortada en un recipiente cerrado en el refrigerador y anota el día en que la cortaste. Rocía limón si te importa el color y consúmela pro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peras de Marisol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compra una bolsa de peras muy firmes para la lonchera de sus hijos. Al día siguiente las parte y los niños las dejan porque están duras y sosas. Ella quiere saber si las puede rescatar y cómo comprar mejor la próxima vez.]]></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peras de Marisol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ras no estaban malas: estaban inmaduras. Marisol las guardó en el refrigerador, donde la maduración se frena. El cuello junto al tallo seguía duro, señal de que aún no estaban listas. Comprar una bolsa mixta, con algunas listas y otras firmes, habría resuelto la se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peras de Marisol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deja madurar la mitad de la bolsa fuera del refrigerador y revisa el cuello cada día. Cuando ceden, las corta en gajos, rocía limón y las empaca en un recipiente cerrado para la lonchera. Las que no se comen las asa con canela. No necesita remedios ni azúcar: cambió el momento de comprar y el lugar donde madur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a a casa">
            <a:hlinkClick r:id="rId3" tooltip="Antes de llevarla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mesa del mer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2-pera"/>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peras duras en el refrigerador. El frío frena la maduración y la fruta se queda dura más tiempo. Déjalas a temperatura ambiente y revisa el cuello a diario; pasa al refrigerador sólo cuando ya estén lista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color sin tocar el cuello. Una pera puede verse amarilla y seguir dura, o verse firme y estar blanda junto al tallo. La presión suave cerca del tallo dice más que el col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larla siempre y tirar la cáscara. La cáscara lavada suma fibra y se puede comer. Retirarla es una decisión de textura, no una obligación; si la tiras, no pasa nada, pero no es necesari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pera hervida como remedio para la tos. La pera es un alimento, no un jarabe. Un líquido tibio puede dar alivio pasajero, pero una tos persistente se consulta; no se sustituye un tratamiento con fru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a está dura, déjala a temperatura ambiente y revisa el cuello a diar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tiene zonas blandas, arrugas profundas u olor fermentado, no la compr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as a comer sola, sirve una pera mediana o una taza en cubos y acompáñala con proteí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pras picada, elige la que esté fría, limpia y sin jugo turb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puso café al cortarla, no está mala: rocía limón y consúmela pront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pera aparece picor en la boca, hinchazón de labios o garganta, ronchas o dificultad para respirar; esto último es una urgencia. También si tienes molestias digestivas persistentes o si una condición diagnosticada exige ajustar la porción de fruta. Esta ficha no diagnostica ni indica tratamientos,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pera para una col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era pequeña o media taza en cub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peras grande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jugo col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áscara licu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s peras firmes que quieres comer en dos días. ¿Qué convien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as a temperatura ambiente y revisar el cuello a diari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las en el congelador para que madure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las crudas con sal.]]></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rarlas porque ya no sirv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a madura de adentro hacia afuera, por eso conviene revisarla cerca del tal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jugo de pera conserva la misma fibra que la fruta ente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preparación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ra madu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cti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ásca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míb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Jugo col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bra soluble de la pulp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lava y se puede come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zúcares añadid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erde fibra y masticac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ede cerca del tall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era aporta agua, ___ y potasio; madura de adentro hacia afuera, por eso se revisa cerca del 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era está firme y sin golp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una zona blanda y osc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allo está entero y verd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iel tiene arrugas profund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uele dulce cerca del tall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ieza tiene moh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jugo de la picada está turb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vendedor usa un cuchillo limpi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a pera firme y reviso el cuello junto al tall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lavo antes de cortarla y retiro el corazón.]]></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ra tiene fibra, puedo comer sólo peras y dejar el resto del plat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una pera mediana y la acompaño con yogurt.]]></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 pera cortada en un recipiente cerrado en el refrigerad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12-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1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1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1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pera con señales observables, sabes cuándo está madura y mides una porción caser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a y la tabla de situaciones; vuelve a clasificar las señales de la activ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pera que compraste. ¿La elegiste por color, por firmeza o por precio? ¿La guardaste en el refrigerador antes de que madurara? Escribe un cambio concreto para la próxima compra y una señal que te diga que ya está lis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e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a ma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de cerca del t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c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soluble de la p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ava y se pue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í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es aña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a cor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xida; el limón lo ret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er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12-pera"/>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una pera está li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siona suavemente el cuello junto al tallo: si cede, está lista aunque el resto se sienta firme. La piel lisa y el aroma dulce ayudan; las zonas blandas o el olor fermentado la descart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era cura la t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alimento que aporta agua y fibra; un caldo tibio puede dar alivio pasajero, pero una tos persistente se consulta. Ninguna fruta sustituye un tratamien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peras dur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las a temperatura ambiente y revisar el cuello a diario. El refrigerador frena la maduración y el congelador la detie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 pera cort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recipiente cerrado dentro del refrigerador, con unas gotas de limón si te importa el color. Consúmela pronto; el cambio a café es oxidación, no descomposi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comer la cásca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er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í, si lavas bien la pieza. Suma fibra y textura; retirarla es una decisión de gusto, no una oblig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a no necesita un mito para ser útil: aporta agua, fibra, vitamina C y potasio, y se disfruta con una medida casera. Elige una pieza firme y sin golpes, déjala madurar fuera del refrigerador y revísala cerca del tallo. Lávala antes de cortar, retira el corazón y guarda lo que sobre en frío. Acompáñala con proteína si quieres una colación que sostenga, y no la conviertas en remedio. Ninguna fruta cura ni sustituye un plato; la pera, bien elegida y bien madurada, es una buena compañera de la me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2-pera"/>
              </a:rPr>
              <a:t><![CDATA[Per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2026-10-26T12:11:57Z</dcterms:created>
  <dcterms:modified xsi:type="dcterms:W3CDTF">2026-10-26T12:11:57Z</dcterms:modified>
  <dc:title>Pera: qué aporta y cómo llevarla a la mesa</dc:title>
  <dc:description>Presentación editable del OA «Pera: qué aporta y cómo llevarla a la mesa». Enlace: https://saludyestetica.lumbre.lat/object/sye-bib-oa12-pera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