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ñ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piñ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iña entera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cortar y servir una piña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fib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aroma y firm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cáscara firme, sin golpes ni zonas blandas, y un aroma dulce cerca de la base. El color ayuda, pero el aroma y la textura dice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cuándo la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ieza está verde, déjala a temperatura ambiente y revísala a diario. Si ya está madura y no la vas a comer hoy, pélala y guárdal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l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cáscara bajo el chorro y sécala. Aunque no te comas la cáscara, el cuchillo puede arrastrar tierra y microbios haci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ela y retira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ta la base y la corona, pela la pieza y retira los ojos con un cuchillo. Si el corazón está duro, retíralo; si está tierno, se pue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a taza de trozos para un desayuno o media taza para una colación. Acompaña con yogurt, queso fresco o huevo si quieres que sosteng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pulpa en un recipiente cerrado en el refrigerador y anota el día en que la cortaste. Consúmela pronto; si suelta mucho jugo, escúrr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ña de Ru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ufina, nombre inventado, compra una piña grande y muy aromática para el desayuno de tres personas. La guarda entera en la mesa y a los dos días la encuentra blanda y con olor fuerte. Quiere saber si la puede rescatar y cómo comprar mejo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ña de Ru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uta no estaba mala al comprarla: estaba muy madura y se quedó a temperatura ambiente. La cáscara blanda y el olor penetrante indican que ya pasó su mejor momento. Cortarla y guardarla el mismo día habría repartido mejor la semana; comprar una pieza más pequeña habría ajustado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ña de Ru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ufina compra una piña mediana, la deja madurar fuera del refrigerador y, cuando huele dulce en la base, la pela, la corta en trozos y guarda la mitad en un recipiente cerrado. Sirve una taza por persona con yogurt y avena. No necesita remedios ni azúcar: cambió el tamaño de la compra y el momento d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mesa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Media taza de piña en tro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ia taza en trozos es una medida casera útil para una colación; una taza puede acompañar un desayuno. La cáscara no es la parte que se come y el jugo colado pier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taza, media taza o roda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jarla a temperatura ambiente y revisarla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ña verde termina de madurar fuera del refrigerador. Congelarla detiene la maduración y comerla cruda no es lo mismo que comerla 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cribe el proceso de maduración a temperatura ambiente y la revisión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romelina corta proteínas, no grasa, y en el estómago se digiere como cualquier proteína. Ninguna fruta quema ni disuelve grasa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a de mitos explican la función de la enz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míbar es un jarabe de azúcar añadido. La presentación en su propio jugo conserva el sabor de la fruta sin sumar ese jarabe, aunque conviene lee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porción y la tabla comparan ambas presen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ña madura → Aroma dulce cerca 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romelina → Enzima que ablanda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razón → Más fibroso; se puede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míbar → Azúcares aña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 Se lava antes d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uso distinto; ninguna convierte a la frut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brome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agua explican buena parte de su textura y saciedad; la bromelina es la enzima que ablanda las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bromelina en la sección «Qué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cáscara está firme y sin golp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uele dulce cerca de la bas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hojas se ven verdes y firm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base tiene moh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jugo de la picada está turbi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vendedor usa un cuchillo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aroma y limpieza son señales observables; el moho y el olor fermenta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fruta, puedo comer toda la que quiera sin mirar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alimento sea fruta no lo vuelve ilimitado ni sustituye al resto de la comida. La porción y el conjunto del dí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la fruta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1-pi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piña que compraste. ¿La elegiste por color, por olor o por precio? ¿Cuánto tiempo pasó entre comprarla y comerla? Escribe un cambio concreto para la próxima compra y una señal que te diga que y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a piñ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ele dulce cerca de la base, la cáscara cede apenas y no tiene zonas blandas ni olor fermentado. El color ayuda, pero no es la únic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iña quem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porta agua, fibra, vitamina C y manganeso, y puede ayudar a la saciedad dentro de una comida. Ninguna fruta tiene un efecto mágico sobre la grasa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piña v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la a temperatura ambiente y revisarla a diario. No se come como si estuviera madura ni se congela para acelerar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piñ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cerrado dentro del refrigerador, y la consumo pronto. Si suelta mucho jugo, la escurro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brome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rta proteínas y por eso ablanda la carne en un marinado. En el estómago se digiere como cualquier proteína; no disuelve grasa ni sustituye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1-pin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053" r:id="rId1"/>
    <p:sldLayoutId id="2482028054" r:id="rId2"/>
    <p:sldLayoutId id="2482028055" r:id="rId3"/>
    <p:sldLayoutId id="24820280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e76d3c56fbc23088af47d479aeb0efc3fad7dbfa8987d991.jpg"/>
  <Relationship Id="rId3" Type="http://schemas.openxmlformats.org/officeDocument/2006/relationships/hyperlink" Target="https://saludyestetica.lumbre.lat/object/sye-bib-oa11-pi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1-pina" TargetMode="External"/>
  <Relationship Id="rId4" Type="http://schemas.openxmlformats.org/officeDocument/2006/relationships/hyperlink" Target="https://saludyestetica.lumbre.lat/object/sye-bib-oa11-pin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1-pina" TargetMode="External"/>
  <Relationship Id="rId4" Type="http://schemas.openxmlformats.org/officeDocument/2006/relationships/hyperlink" Target="https://saludyestetica.lumbre.lat/object/sye-bib-oa11-pin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1-pina" TargetMode="External"/>
  <Relationship Id="rId4" Type="http://schemas.openxmlformats.org/officeDocument/2006/relationships/hyperlink" Target="https://saludyestetica.lumbre.lat/object/sye-bib-oa11-pin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hyperlink" Target="https://saludyestetica.lumbre.lat/object/sye-bib-oa11-pina"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1-pina"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ñ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1-pi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piña, medir una porción con medidas de cocina y decidir cómo comprarla, guardarla y servi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piñ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ña · fruta · fibra · vitamina C · bromelin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ñ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de su colonia, Rufina —nombre inventado— se detiene frente a una mesa de piñas. Hay piezas grandes con las hojas muy verdes, otras con la base dorada y una caja de piña ya picada que se ve cómoda para la semana. El vendedor le dice que la piña «quema grasa» y que su jugo «desinfl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ñ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ufina no busca un remedio: quiere una fruta para el desayuno de su familia, que rinda y no se eche a perder. No sabe si elegir la más amarilla, si la verde madura en casa, ni si la picada es buena idea. Tampoco sabe cuánto servir a un niño o a un adult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 decisión: qué aporta la piña, cómo se mide una porción con lo que hay en la cocina, cómo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i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es una fruta con mucha agua y muy poca grasa. Su pulpa aporta fibra, vitamina C y manganeso, y contiene bromelina, una enzima que corta proteínas y que explica por qué se usa para ablandar carne. Esa enzima no hace un trabajo especial dentro del estómago: se digiere como cualquier otra proteína, así que no conviene esperar de ella una «digestión milagro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i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azón y la cáscara no suelen comerse; el corazón es más fibroso y algunas personas lo retiran por textura, no porque sea dañino. La piña madura sabe dulce porque acumula azúcares propios; eso no la vuelve un alimento prohibido, sólo pide mirar la porción y el resto del plato. Aporta agua, fibra y micronutrientes, pero no cubre sola la proteína ni la grasa de un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piña en trozos o dos rodajas gruesas; para una colación, media taza suele bastar. Retira la cáscara y el corazón si está duro, y corta la pulpa en trozos del tamaño de un bocad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en almíbar no es la misma que la piña natural: el almíbar suma azúcares libres, así que si compras enlatada, prefiere la que viene en su propio jugo y escurre antes de servir. La medida casera importa más que una cifra exacta: una taza de piña no llena igual que una taza de arroz, y la fruta entera se come, no se be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compañas con yogurt, queso fresco o huevo, agregas proteína; si la comes sola, es una colación de agua y fibr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uta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iña aporta agua, fibra y micronutrientes, pero no cubre sola la proteína ni la grasa de una comida. Acompáñala con otros alimentos en lugar de convertirla en la comida complet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roma en la base mand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ña madura huele dulce cerca de la base. Si huele a fermentado o la cáscara está blanda en zonas, no es buena comp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cabe en el desayuno, en una ensalada y como guarnición. En el desayuno, en trozos sobre yogurt natural o avena; en una ensalada, con pepino, jícama y limón; como guarnición, asada o salteada junto con pollo o cerdo. Su sabor dulce y ácido combina con chile, limón, hierbabuena y un poco de s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azúcar: si la fruta está madura, el azúcar añadido tapa su sabor y suma azúcares libres. En agua fresca o licuado se vuelve bebida y se pierde la masticación; si la preparas, no cueles la pulpa y no agregues azúcar. En marinados, la bromelina ablanda la carne, pero si la dejas demasiado tiempo la textura se vuelve blanda en exces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lo más simple es cortarla en trozos y servirla fr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piña entera al plato">
            <a:hlinkClick r:id="rId3" tooltip="De la piña entera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cortar y servir una piña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1-pin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lada de piña, pepino y limón. Lava la piña entera, pélala y retira los ojos y el corazón con un cuchillo limpio. Corta la pulpa en trozos del tamaño de un bocado y el pepino en medias lunas. Mezcla en un tazón, exprime limón, agrega una pizca de sal y chile en polvo si te gusta, y revuelve con cuidado. Sirve de inmediato o guarda en un recipiente cerrado en el refrigerador. Si la llevas de comida, transporta el limón aparte para que la piña no se ablande. No hace falta cocinar ni agregar azúcar; si suelta mucho jugo, escúrrelo antes de servir. Consúmela el mismo d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piña y una decisión posible. No es una prescripción: es una forma de ordenar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90750"/>
                <a:gridCol w="2667000"/>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ña está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ún no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a a temperatura ambiente y revísala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uy madura y huele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ermenta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lala, córtala y guárdala fría; úsala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ne en almí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suma azúc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e la que viene en su jugo y es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esayuno que ll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yogurt, avena o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90750"/>
                <a:gridCol w="2667000"/>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ica la lengua o los la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 y consulta; no ins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tien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ño puede ir más allá de l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completa; no recortes la par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iñas con la cáscara firme, sin golpes ni zonas blandas, y un aroma dulce cerca de la base; las hojas verdes y firmes son buena señal, aunque el aroma dice más. Una piña verde termina de madurar a temperatura ambiente; si ya está madura y no la vas a comer hoy, guárdala en el refrigerad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la pieza entera antes de cortarla aunque no te comas la cáscara: el cuchillo arrastra lo que hay en la superficie. Guarda la pulpa en un recipiente cerrado dentro del refrigerador y no la dejes cortada a temperatura ambiente durante periodos largos. Si compras piña picada, prefiere puestos que mantengan el producto frío y usen utensilios limpios; observa y huele antes de comprar.]]></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 cualquier pieza con moho o con olor ferment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piña">
            <a:hlinkClick r:id="rId3" tooltip="Cinco formas de comer piñ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fib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1-pin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quema grasa»: no. Ninguna fruta quema grasa; la piña aporta agua, fibra y micronutrientes, y puede ayudar a la saciedad como cualquier fruta entera. «La bromelina disuelve la grasa»: la enzima corta proteínas, no grasa, y en el estómago se digiere como cualquier proteí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go en ayunas desinflama»: un jugo colado pierde fibra y no reemplaza una comida; ninguna fruta desinflama por sí sola. «La cáscara hervida cura»: la cáscara no es un remedio y su cocimiento no sustituye un tratamiento. «La piña de noche engorda»: la hora no cambia los nutrientes; lo que cambia es la porción y el conjunto del dí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creencias convierte a la piña en buena o mala: es una fruta que se disfruta en su punto, con medida casera y dentro de una alimentación vari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aroma y firmez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cáscara firme, sin golpes ni zonas blandas, y un aroma dulce cerca de la base. El color ayuda, pero el aroma y la textura dicen má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uándo la vas a come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está verde, déjala a temperatura ambiente y revísala a diario. Si ya está madura y no la vas a comer hoy, pélala y guárdala en frí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pieza ente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cáscara bajo el chorro y sécala. Aunque no te comas la cáscara, el cuchillo puede arrastrar tierra y microbios hacia la pul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la y retira los oj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 la base y la corona, pela la pieza y retira los ojos con un cuchillo. Si el corazón está duro, retíralo; si está tierno, se puede com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la coci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taza de trozos para un desayuno o media taza para una colación. Acompaña con yogurt, queso fresco o huevo si quieres que sostenga má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iñ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ano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pulpa en un recipiente cerrado en el refrigerador y anota el día en que la cortaste. Consúmela pronto; si suelta mucho jugo, escúrre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iña de Rufin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ufina, nombre inventado, compra una piña grande y muy aromática para el desayuno de tres personas. La guarda entera en la mesa y a los dos días la encuentra blanda y con olor fuerte. Quiere saber si la puede rescatar y cómo comprar mejor la próxima v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iña de Rufin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no estaba mala al comprarla: estaba muy madura y se quedó a temperatura ambiente. La cáscara blanda y el olor penetrante indican que ya pasó su mejor momento. Cortarla y guardarla el mismo día habría repartido mejor la semana; comprar una pieza más pequeña habría ajustado la cant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iña de Rufin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ufina compra una piña mediana, la deja madurar fuera del refrigerador y, cuando huele dulce en la base, la pela, la corta en trozos y guarda la mitad en un recipiente cerrado. Sirve una taza por persona con yogurt y avena. No necesita remedios ni azúcar: cambió el tamaño de la compra y el momento de cor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mesa d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1-pin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color sin oler la base. Una piña puede verse dorada y no estar lista. El aroma dulce cerca de la base y la firmeza de la cáscara dicen más que el color; si huele a fermentado, se descar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piña cortada fuera del refrigerador. La pulpa cortada se contamina y se fermenta con facilidad. Guárdala en un recipiente cerrado y en frío, y consúmela pro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el agua fresca «porque no endulza». La piña madura ya aporta azúcares propios. Agregar azúcar suma azúcares libres y tapa el sabor de la fruta; si está sosa, suele estar menos madu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áscara o el jugo como remedio. La piña es un alimento, no un tratamiento. Su jugo no desinflama ni sustituye una consulta; si hay una molestia persistente, la respuesta es profesio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ña está verde, déjala a temperatura ambiente y revísala a diar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áscara tiene zonas blandas u olor fermentado, no la compr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as a comer sola, sirve una taza en trozos y acompáñala con proteí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s picada, elige la que esté fría, limpia y sin jugo turbio.]]></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ientes picor o hinchazón en la boca, suspende y consul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piña aparece picor en la boca, hinchazón de labios o garganta, ronchas o dificultad para respirar; esto último es una urgencia. También si tienes molestias digestivas persistentes o si una condición diagnosticada exige ajustar la porción de fruta. Esta ficha no diagnostica ni indica tratamientos,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piña para una col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a taza de piña en troz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rodajas grand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jugo col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scara licu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una piña que aún está verde. ¿Qué conviene ha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a a temperatura ambiente y revisarla a diar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a en el congelador para que madur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la cruda con sal.]]></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rarla porque ya no sir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bromelina de la piña disuelve la grasa del cuerp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iña enlatada en su propio jugo suele tener menos azúcar añadida que la que viene en almíb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epar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ña mad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romel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az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míb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ásca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zima que ablanda proteín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ás fibroso; se puede retir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zúcares añadid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ava antes de cort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roma dulce cerca de la ba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iña aporta agua, ___ y vitamina C; su enzima ___ ablanda proteínas y por eso se usa en marina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áscara está firme y sin golp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le dulce cerca de la bas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hojas se ven verdes y fir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base tiene moh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jugo de la picada está turb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vendedor usa un cuchillo limp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a piña firme y la huelo cerca de la b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avo antes de cortarla y retiro los oj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fruta, puedo comer toda la que quiera sin mirar el resto d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a taza en trozos y la acompaño con yogurt.]]></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pulpa en un recipiente cerrado en el refrigera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1-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piña con señales observables, mides una porción casera y sabes cuándo guardarla o descartarl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clasificar las señales de la activ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piña que compraste. ¿La elegiste por color, por olor o por precio? ¿Cuánto tiempo pasó entre comprarla y comerla? Escribe un cambio concreto para la próxima compra y una señal que te diga que ya está lis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i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ña m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e, aromática y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me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zima que ablanda proteí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fibroso; se puede 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í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es aña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iñ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1-pina"/>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a piña está l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ele dulce cerca de la base, la cáscara cede apenas y no tiene zonas blandas ni olor fermentado. El color ayuda, pero no es la única señ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iña quema gra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porta agua, fibra, vitamina C y manganeso, y puede ayudar a la saciedad dentro de una comida. Ninguna fruta tiene un efecto mágico sobre la grasa corpor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piña verd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la a temperatura ambiente y revisarla a diario. No se come como si estuviera madura ni se congela para acelerar el proce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piña cort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cerrado dentro del refrigerador, y la consumo pronto. Si suelta mucho jugo, la escurro antes de serv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bromeli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iñ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ta proteínas y por eso ablanda la carne en un marinado. En el estómago se digiere como cualquier proteína; no disuelve grasa ni sustituye un tratamie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ña no necesita un mito para ser útil: aporta agua, fibra, vitamina C y manganeso, y se disfruta con una medida casera. Elige una pieza firme y aromática, lávala antes de cortar, retira los ojos y el corazón, y guarda la pulpa en frío. Acompáñala con proteína si quieres un desayuno que sostenga, y no la conviertas en remedio. Ninguna fruta quema grasa ni sustituye un plato; la piña, bien elegida y bien servida, es una buena compañera de la me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1-pina"/>
              </a:rPr>
              <a:t><![CDATA[Piñ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2026-10-26T10:49:40Z</dcterms:created>
  <dcterms:modified xsi:type="dcterms:W3CDTF">2026-10-26T10:49:40Z</dcterms:modified>
  <dc:title>Piña: qué aporta y cómo llevarla a la mesa</dc:title>
  <dc:description>Presentación editable del OA «Piña: qué aporta y cómo llevarla a la mesa». Enlace: https://saludyestetica.lumbre.lat/object/sye-bib-oa11-pina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