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lón: qué aporta y cómo llevarlo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meló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o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ercado al t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lavar, cortar y guardar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textura, fibra y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Levántal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melón pesado para su tamaño suele tener más agua. Evita las piezas que se sienten ligeras o con zonas bla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uele el extremo del t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roma dulce indica madurez. Si no huele a nada, puede estar verde; si huele a fermentado, está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a cáscara firme, sin grietas profundas, moho ni zonas aguadas. La base puede ceder apenas, no debe estar bl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ava y f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la pieza entera y frota la cáscara con la mano o un cepillo suave. Las redes retienen tierra que el cuchillo puede arra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rta y retira las sem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te el melón, retira las semillas con una cuchara y corta la pulpa en cubos o rebanadas. Sirve con limón, menta o yogur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rtar y guardar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lón cortado va tapado al refrigerador y se consume pronto. Si huele mal o está viscoso,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elón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orena, nombre inventado, desayuna melón con yogurt. Su mamá dice que en ayunas quema grasa y su esposo que con jamón es un desayuno completo. En la frutería hay un melón muy aromático y otro sin olor. Le sobra medio melón y quiere llevarlo cortado a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elón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roma dulce orienta mejor que el color; un melón sin olor puede estar verde. El jamón suma sodio y no completa la proteína por sí solo. El melón cortado se deteriora fuera del frío, sobre todo con calor. La hora no cambia los 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elón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rena elige el melón aromático y pesado, lo lava y lo corta en cubos. Desayuna una taza con yogurt y semillas, sin azúcar. Guarda lo que sobra tapado en el refrigerador y lleva al trabajo una porción en recipiente con frío. Deja el jamón para una ocasión y no lo usa como base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legir el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llevarlo en su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taza de cubos o una reba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mide con tazas y rebanadas: una taza de cubos o una rebanada es una porción casera. No hace falta pes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usa medidas de cocina,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uela dulce en el extremo del tallo y pese para su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oma dulce y el peso orientan mejor que el color. Una base muy blanda o un olor a fermentado sugieren que está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la tabla de situaciones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ún alimento quema grasa por sí solo. Lo que cuenta es la porción y el conjunto del día, no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trata la frase como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lpa cortada se deteriora más rápido que la fruta entera. Se guarda tapada en frío y se consume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nservación y el consejo de la ficha lo acl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lón aromático y pesado → Buena candidata par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lón sin olor → Puede estar ver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se blanda y olor fuerte →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o melón cortado → Se tapa y va a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bos para el trabajo → Se llevan en recipiente co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decisión distinta de compra, higiene 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etacaroteno ·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etacaroteno es el compuesto que da color a la pulpa naranja, y el frío frena el deterioro de la pulpa 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l aporte y de la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melón pesa para su tamañ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base está blanda y aguad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uele dulce en el extremo del tall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ulpa cortada está visco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cáscara se lavó antes de cortar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melón cortado se dejó al sol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melón cortado se guardó en frí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so, aroma, firmeza y estado de la pulpa son señale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melón es casi agua, puedo dejarlo cortado en la mesa to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elón cortado se deteriora rápido fuera del frío. No es sólo agua: es un alimento que puede desarrollar microorganis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conservar el melón cortado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0-mel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melón que compraste. ¿Lo elegiste por el aroma, por el color o por el precio? ¿Dejaste lo que sobró en la mesa o lo guardaste en frío? Escribe un cambio pequeño para la próxima compra y una forma de servirlo sin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elijo un me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sado para su tamaño, firme, sin grietas ni moho, con aroma dulce en el extremo del tallo. La base puede ceder apenas, no debe estar bl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melón es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taza de cubos o una rebanada para un adulto; media taza para un niño. No hace falta pes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el melón cor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uardarlo tapado en el refrigerador y consumirlo pronto. Si huele mal o está viscoso,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var la cáscara si no se co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redes de la superficie retienen tierra y el cuchillo la arrastra a la pulpa. Lavar y frotar antes de cortar reduce es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melón con jamón es un desayun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sí solo. El jamón suma sodio y el melón no cubre la proteína de una comida; la combinación puede gustar, pero no es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0-mel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035" r:id="rId1"/>
    <p:sldLayoutId id="2482024036" r:id="rId2"/>
    <p:sldLayoutId id="2482024037" r:id="rId3"/>
    <p:sldLayoutId id="24820240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cc93e66b6d3dacb7cb7264d77bd4ff8de460a802b93c1731.jpg"/>
  <Relationship Id="rId3" Type="http://schemas.openxmlformats.org/officeDocument/2006/relationships/hyperlink" Target="https://saludyestetica.lumbre.lat/object/sye-bib-oa10-mel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10-melon" TargetMode="External"/>
  <Relationship Id="rId4" Type="http://schemas.openxmlformats.org/officeDocument/2006/relationships/hyperlink" Target="https://saludyestetica.lumbre.lat/object/sye-bib-oa10-melon"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10-melon" TargetMode="External"/>
  <Relationship Id="rId4" Type="http://schemas.openxmlformats.org/officeDocument/2006/relationships/hyperlink" Target="https://saludyestetica.lumbre.lat/object/sye-bib-oa10-melon"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10-melon" TargetMode="External"/>
  <Relationship Id="rId4" Type="http://schemas.openxmlformats.org/officeDocument/2006/relationships/hyperlink" Target="https://saludyestetica.lumbre.lat/object/sye-bib-oa10-melon"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hyperlink" Target="https://saludyestetica.lumbre.lat/object/sye-bib-oa10-melon"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0-melon"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l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10-mel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el melón, medir una porción con medidas caseras y decidir cómo elegirlo, lavarlo, cortarlo, servirlo y guardarlo sin convertirlo en remedio ni en postre azucarad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el melón, cómo se mide una porción casera, cómo llevarlo a la mesa, una preparación sencilla, compra y conservación, y los mitos más frecuentes.]]></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lón · fruta · betacaroteno · higiene · conservación · desayu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lón: qué aporta y 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orena —nombre inventado— desayuna melón con yogurt y, en el mercado, duda entre el melón de pulpa naranja y el de pulpa verde. Su mamá le dice que el melón «en ayunas quema grasa» y su esposo insiste en que «con jamón es un desayuno completo». En la frutería le venden una pieza que huele mucho y otra que no huele a nada, y no sabe cuál eleg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lón: qué aporta y 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le sobra medio melón y quiere llevarlo cortado al trabajo, pero no sabe si aguanta la mañana fuera del refrigerador. Esta ficha responde con medidas caseras, señales de compra e higiene básica, sin convertir el melón en remedio ni en obligación. Al final podrá decidir qué pieza comprar, cómo cortarla y cómo guardar lo que sob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mel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es una fruta con mucha agua, azúcares propios y fibra suave. Su pulpa aporta vitamina C, potasio y, en las variedades de color naranja, betacaroteno, el compuesto que el cuerpo convierte en vitamina A. Las variedades de pulpa verde tienen menos betacaroteno, pero siguen aportando agua, vitamina C y potasi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fuente importante de proteína ni de grasa. Su dulzor y su textura varían con la variedad y la madurez: un melón pasado sabe aguado y uno muy maduro se deshace. La cáscara no se come, aunque la parte cercana a la pulpa se puede aprovech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mel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no quema grasa ni limpia el cuerpo; lo que hace es sumar agua, fibra y micronutrientes a lo que ya co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taza de melón en cubos o una rebanada. Para un niño, media taza suele ser suficiente; para un adulto, una taza es una colación razonable. La cáscara y las semillas se retiran y no se cuenta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es voluminoso y suave, así que se come rápido y no exige mucha masticación; por eso conviene acompañarlo de algo que sostenga, como yogurt, nueces o avena. Un vaso de licuado puede llevar varias tazas de melón y, si se endulza, deja de ser equivalente a la fru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descr=""/>
          <p:cNvSpPr/>
          <p:nvPr/>
        </p:nvSpPr>
        <p:spPr>
          <a:xfrm>
            <a:off x="514350" y="220980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mesa, calcula una taza por persona y corta más si hay niños. No hace falta pesar: la taza, la rebanada y la pieza son medidas suficientes para decidir una porción cotidian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6860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 el melón, cómo se mide una porción casera y cómo se elige o conserva; no prescribe dietas ni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181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1811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lón cortado pide frí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vez cortado, el melón se guarda en el refrigerador y se consume pronto. Dejarlo horas a temperatura ambiente no es una buena idea, sobre todo en días calurosos.]]></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áscara rugosa también se lava]]></a:t>
            </a:r>
          </a:p>
        </p:txBody>
      </p:sp>
      <p:sp>
        <p:nvSpPr>
          <p:cNvPr id="14" name=""/>
          <p:cNvSpPr txBox="1"/>
          <p:nvPr/>
        </p:nvSpPr>
        <p:spPr>
          <a:xfrm>
            <a:off x="685800" y="3038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redes de la superficie retienen tierra. Frota la cáscara bajo el chorro antes de cortar, aunque no vayas a comer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se come en cubos, en rebanadas, en ensalada o como parte de un desayuno. En cubos combina con yogurt, avena, nueces, menta, limón y queso fresco; con jamón o prosciutto suma sodio, así que conviene mirar la etiqueta si se usa a diari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salada de melón con pepino y menta cambia la textura de una comida calurosa, y un licuado con melón y limón no necesita azúcar. La pulpa verde funciona igual en ensalada o con yogurt, aunque su sabor es más su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levar, los cubos van en un recipiente cerrado y frío; el melón cortado se ablanda y suelta jugo, así que se come el mismo día. No necesita azúcar ni miel: el limón y la menta ya cambian el sab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o a la mesa]]></a:t>
            </a:r>
          </a:p>
        </p:txBody>
      </p:sp>
      <p:pic>
        <p:nvPicPr>
          <p:cNvPr id="3" name="" descr="Del mercado al tazón">
            <a:hlinkClick r:id="rId3" tooltip="Del mercado al taz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lavar, cortar y guardar mel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0-melon"/>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lón con yogurt y semillas de calabaza. Lava el melón bajo el chorro de agua y frótalo con la mano o un cepillo suave, sobre todo si la cáscara es rugosa. Sécalo, córtalo por la mitad y retira las semillas con una cuchara. Corta la pulpa en cubos y colócalos en un tazón. Sirve con yogurt natural y una cucharada de semillas de calabaza; si quieres, añade unas hojas de menta picadas y unas gotas de limón. Mezcla con cuidado y sirve de inmediato. No hace falta azúcar ni miel. Si lo preparas para llevar, guarda el yogurt aparte y mezcla antes de comer. Lava la tabla y el cuchillo al terminar, y lávate las manos antes de serv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melón y una decisión posible. No es una prescripción: ordena la compra y el servi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71675"/>
                <a:gridCol w="2257425"/>
                <a:gridCol w="3886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lón huele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madur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pralo y consúmelo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uele 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jalo a temperatura ambiente y vuelve a olerlo más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está bl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pa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áralo y descártalo si hue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medio me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lpa cortada se deteri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úbrelo y guárdalo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971675"/>
                <a:gridCol w="2257425"/>
                <a:gridCol w="3886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ubos van a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lor acelera el deterio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évalos en recipiente con frío y cómelos tempr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áscara es rug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ene t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vala y frótala antes de co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melón pesado para su tamaño, con la superficie firme y sin grietas, golpes ni moho. El aroma en el extremo del tallo ayuda: un melón maduro huele dulce, y uno sin olor suele estar verde. La piel puede ceder ligeramente en la base, pero no debe estar blanda ni aguad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sa, el melón entero dura varios días en un lugar fresco; una vez cortado, va al refrigerador en un recipiente cerrado. Lava la cáscara antes de cortar, aunque no la comas: las redes de la superficie retienen tierra y el cuchillo la arrastra a la pul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cortado no debe quedarse horas a temperatura ambiente, sobre todo en días calurosos. Si la pulpa huele mal, está viscosa o cambió de color, se descar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melón">
            <a:hlinkClick r:id="rId3" tooltip="Cinco formas de comer meló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textura, fibra y azúcar añad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0-melon"/>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en ayunas quema grasa»: ningún alimento hace eso; lo que cuenta es la porción y el conjunto del día. «Melón con jamón es un desayuno completo»: el jamón suma sodio y el melón no cubre la proteína de una comida; la combinación puede gustar, pero no es completa por sí sol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es sólo agua»: también aporta vitamina C, potasio, betacaroteno y fibra. «No se debe mezclar con agua»: no hay tal prohibición; mezclar fruta y agua no enferma. «Las personas con diabetes no pueden comerlo»: la porción se individualiza con el equipo de sal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áscara no sirve»: la parte cercana a la pulpa se puede aprovechar. Ninguna idea lo vuelve medicina ni enemi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elón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vántalo en la man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lón pesado para su tamaño suele tener más agua. Evita las piezas que se sienten ligeras o con zonas bland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elón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uele el extremo del tall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roma dulce indica madurez. Si no huele a nada, puede estar verde; si huele a fermentado, está pas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elón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superfici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a cáscara firme, sin grietas profundas, moho ni zonas aguadas. La base puede ceder apenas, no debe estar blan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elón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y frot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la pieza entera y frota la cáscara con la mano o un cepillo suave. Las redes retienen tierra que el cuchillo puede arrastr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elón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ta y retira las semilla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te el melón, retira las semillas con una cuchara y corta la pulpa en cubos o rebanadas. Sirve con limón, menta o yogu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rtar y guardar melón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o que sob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cortado va tapado al refrigerador y se consume pronto. Si huele mal o está viscoso, se descar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melón de Loren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orena, nombre inventado, desayuna melón con yogurt. Su mamá dice que en ayunas quema grasa y su esposo que con jamón es un desayuno completo. En la frutería hay un melón muy aromático y otro sin olor. Le sobra medio melón y quiere llevarlo cortado al trabaj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melón de Loren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oma dulce orienta mejor que el color; un melón sin olor puede estar verde. El jamón suma sodio y no completa la proteína por sí solo. El melón cortado se deteriora fuera del frío, sobre todo con calor. La hora no cambia los nutrien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el melón de Loren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rena elige el melón aromático y pesado, lo lava y lo corta en cubos. Desayuna una taza con yogurt y semillas, sin azúcar. Guarda lo que sobra tapado en el refrigerador y lleva al trabajo una porción en recipiente con frío. Deja el jamón para una ocasión y no lo usa como base dia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elegir el melón">
            <a:hlinkClick r:id="rId3" tooltip="Antes de elegir el mel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llevarlo en su pu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0-melon"/>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el melón sólo por el color de la cáscara. El color no garantiza madurez. El aroma en el extremo del tallo, el peso y la firmeza dicen más que el ton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l melón cortado fuera del refrigerador. La pulpa cortada se deteriora rápido. Se guarda tapada en frío y se consume pronto, sobre todo en días caluroso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r el melón sin lavar la cáscara rugosa. Las redes de la superficie retienen tierra y el cuchillo la arrastra a la pulpa. Lavar y frotar antes de cortar es parte de la higie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el licuado endulzado como la fruta del día. El azúcar añadido convierte la bebida en otra cosa. El licuado se hace con fruta, agua y limón; si se endulza, se trata como bebida azucar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lón huele a fermentado o tiene moho, descártalo.]]></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uele a nada, déjalo madurar a temperatura ambiente y vuelve a revisarl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está cortado, guárdalo tapado en el refrigerador y consúmelo pront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 llevas de lunch, usa un recipiente con frío y cómelo tempran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condición diagnosticada que limite la fruta o los líquidos, consulta la por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melón aparece picor en la boca, hinchazón de labios o garganta, ronchas o dificultad para respirar; esto último es una urgencia. También si tienes molestias digestivas persistentes, una enfermedad renal o una condición diagnosticada que te haga dudar sobre la porción de fruta. Esa decisión se ajusta con tu equipo de salud. Esta ficha no diagnostica ni prescribe y no sustituye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melón para un adul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taza de cubos o una rebanad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melón comple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a cáscar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es licuados endulzad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ñal ayuda a elegir un melón madu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cáscara sea muy verd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uela dulce en el extremo del tallo y pese para su tamañ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base esté muy bland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tenga ningún aro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lón en ayunas quema gra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lón cortado debe guardarse en el refrigerad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lón aromático y pes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lón sin ol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se blanda y olor fuer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dio melón corta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bos para el trabaj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ede estar verde; esper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descar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tapa y va al refrigerado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llevan en recipiente con frí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uena candidata para compr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elón de pulpa naranja aporta ___ y vitamina C; una vez cortado se guarda tapado en el ___ y se consume pro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melón pesa para su tamañ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base está blanda y aguad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ele dulce en el extremo del tall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ele a fermen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ulpa cortada está viscos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cáscara se lavó antes de cort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melón cortado se dejó al so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melón cortado se guardó en frí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 melón pesado y huelo el extremo del tall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o y froto la cáscara antes de cortarl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melón es casi agua, puedo dejarlo cortado en la mesa todo el dí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los cubos con yogurt y semillas, sin azúc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o que sobra tapado en el refrigerad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0-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0-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0-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0-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10-ex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10-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10-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10-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 melón pesado y aromático, lo lavas antes de cortar, mides una porción casera y guardas lo que sobra en frí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nsumo y la tabla de situaciones; vuelve a clasificar las señales de compra y conserv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melón que compraste. ¿Lo elegiste por el aroma, por el color o por el precio? ¿Dejaste lo que sobró en la mesa o lo guardaste en frío? Escribe un cambio pequeño para la próxima compra y una forma de servirlo sin azúcar añadid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el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lón mad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a y huele dulce en el t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lón sin 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verde;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 rug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ava y se frota antes de co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lón co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pado y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lpa naran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 betacarot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el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10-melon"/>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elijo un mel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sado para su tamaño, firme, sin grietas ni moho, con aroma dulce en el extremo del tallo. La base puede ceder apenas, no debe estar blan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melón es una por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taza de cubos o una rebanada para un adulto; media taza para un niño. No hace falta pesar la fru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el melón cort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uardarlo tapado en el refrigerador y consumirlo pronto. Si huele mal o está viscoso, se descar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var la cáscara si no se co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redes de la superficie retienen tierra y el cuchillo la arrastra a la pulpa. Lavar y frotar antes de cortar reduce ese ries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melón con jamón es un desayuno comple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melón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sí solo. El jamón suma sodio y el melón no cubre la proteína de una comida; la combinación puede gustar, pero no es comple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lón aporta agua, vitamina C, potasio, fibra y, en la pulpa naranja, betacaroteno. Elige una pieza pesada y aromática, lava y frota la cáscara antes de cortarla y sirve los cubos con yogurt, limón o menta, sin azúcar añadido. Una taza o una rebanada es una porción casera; el melón cortado va tapado al refrigerador y se consume pronto. No quema grasa en ayunas, no necesita jamón para ser desayuno y no se prohíbe por regla general. Ninguna frase hecha lo vuelve medicina ni enemig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de forma cualitativa el aporte del melón crudo; no se transcribieron gramos, miligramos ni kilocalorí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el lavado de la cáscara y la conservación en frío; no fija temperaturas ni tiemp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0-melon"/>
              </a:rPr>
              <a:t><![CDATA[Melón: qué aporta y cómo llevarlo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2026-10-26T09:42:42Z</dcterms:created>
  <dcterms:modified xsi:type="dcterms:W3CDTF">2026-10-26T09:42:42Z</dcterms:modified>
  <dc:title>Melón: qué aporta y cómo llevarlo a la mesa</dc:title>
  <dc:description>Presentación editable del OA «Melón: qué aporta y cómo llevarlo a la mesa». Enlace: https://saludyestetica.lumbre.lat/object/sye-bib-oa10-melon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