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ndí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sandí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ila al v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cortar y guarda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textura, fibra y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evántal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andía pesada para su tamaño suele tener más agua. Evita las que se sienten ligeras o con zonas bla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la mancha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unto donde apoyó al madurar suele ser amarillo crema. Una superficie completamente verde o con grietas no es la mejor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Golpea suave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onido sordo y hueco orienta, pero no garantiza nada. Si el golpe suena macizo o la pieza huele mal, no la comp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va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y frota la pieza entera antes de cortarla. El cuchillo atraviesa la superficie y arrastra tierra hacia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rta y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la cáscara y corta en rebanadas o cubos. Sirve con limón, chile o menta; no hace falta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andía cortada va tapada al refrigerador y se consume pronto. Si huele mal o está viscosa,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andía de la kerm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on Beto, nombre inventado, compra una sandía para la kermés. La golpea, la huele y duda; su comadre dice que de noche engorda y su sobrino quiere llevar cubos al parque sin hielera. En casa sobra media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andía de la kerm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golpe sordo y la mancha crema orientan, pero no garantizan dulzor. La sandía cortada se deteriora rápido fuera del frío, sobre todo con calor. La hora no cambia los nutrientes; la porción y el conjunto del día sí. Las semillas no causan apendici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andía de la kerm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n Beto elige una pieza pesada y con mancha crema, la lava antes de cortar y sirve rebanadas con limón y chile, sin azúcar. Guarda lo que sobra tapado en el refrigerador y manda los cubos del sobrino en una hielera pequeña. Explica que la sandía es fruta, no un remedio, y que la porción se ajusta al hambre y al resto de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argar la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elegir una pieza en su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rebanada o una taza de cu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mide con rebanadas y tazas: una rebanada generosa o una taza de cubos es una porción casera. No hace falta pes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usa medidas de cocina,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Guardarla tapada en el refrigerador y consumirla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lpa cortada se deteriora más rápido. Se guarda tapada en frío y se consume pronto; si huele mal o está viscosa,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nservación y la tabla de situaciones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ra no cambia los nutrientes. Lo que cuenta es la porción y el conjunto del día, no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trata la frase como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uperficie puede traer tierra y el cuchillo la arrastra a la pulpa. Lavar y frotar la pieza entera antes de abrirla reduce es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conservación e higiene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ndía pesada y con mancha crema → Buena candidata par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blanda y olor fuerte →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a sandía cortada → Se tapa y va a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bos para el parque → Se llevan en hie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ua fresca endulzada → Se cuenta como bebida azuc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decisión distinta de compra, higiene 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ua ·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es su aporte más evidente y el frío frena el deterioro de la pulpa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l aporte y de la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sandía pesa para su tamañ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ne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golpe suena sordo y huec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ulpa cortada está visco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áscara se lavó antes de cortar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os cubos se dejaron al so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sandía cortada se guardó en frí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so, sonido, olor y estado de la pulpa son señale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sandía es casi agua, puedo dejarla cortada en la mesa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ndía cortada se deteriora rápido fuera del frío, sobre todo con calor. No es sólo agua: es un alimento que puede desarrollar microorganis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conservar la sandía corta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9-sand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sandía que compraste. ¿La elegiste por el color, por el golpe o por el peso? ¿Dejaste lo que sobró en la mesa o lo guardaste en frío? Escribe un cambio pequeño para la próxima compra y una forma de servirla sin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elijo una san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sada para su tamaño, firme, sin grietas ni zonas blandas, con mancha crema en un lado. El golpe sordo y el olor fresco orientan, pero no garantizan dulz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 sandía es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rebanada generosa o una taza de cubos para un adulto; una rebanada pequeña o media taza para un niño. No hace falta p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 sandía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uardarla tapada en el refrigerador y consumirla pronto. Si huele mal o está viscosa,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semillas hacen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on comestibles; algunas personas las escupen por costumbre. No causan apendici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gua fresca cuenta como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no lleva azúcar, es una forma de comer la fruta con agua. Si la endulzas, se trata como bebida azucarada y no como la frut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9-sandi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498" r:id="rId1"/>
    <p:sldLayoutId id="2482026499" r:id="rId2"/>
    <p:sldLayoutId id="2482026500" r:id="rId3"/>
    <p:sldLayoutId id="248202650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3c055d369fccbc3a41e3fddd3630563147989bf68b915061.jpg"/>
  <Relationship Id="rId3" Type="http://schemas.openxmlformats.org/officeDocument/2006/relationships/hyperlink" Target="https://saludyestetica.lumbre.lat/object/sye-bib-oa09-sand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09-sandia" TargetMode="External"/>
  <Relationship Id="rId4" Type="http://schemas.openxmlformats.org/officeDocument/2006/relationships/hyperlink" Target="https://saludyestetica.lumbre.lat/object/sye-bib-oa09-sandi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09-sandia" TargetMode="External"/>
  <Relationship Id="rId4" Type="http://schemas.openxmlformats.org/officeDocument/2006/relationships/hyperlink" Target="https://saludyestetica.lumbre.lat/object/sye-bib-oa09-sandia"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09-sandia" TargetMode="External"/>
  <Relationship Id="rId4" Type="http://schemas.openxmlformats.org/officeDocument/2006/relationships/hyperlink" Target="https://saludyestetica.lumbre.lat/object/sye-bib-oa09-sandia"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hyperlink" Target="https://saludyestetica.lumbre.lat/object/sye-bib-oa09-sandia"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9-sandia"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n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09-sand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sandía, medir una porción con medidas caseras y decidir cómo elegirla, lavarla, cortarla, servirla y guardarla sin convertirla en remedio ni en bebida azucarad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sandía, cómo se mide una porción casera, cómo llevarla a la mesa, una preparación sencilla, compra y conservación, y los mitos más frecuentes.]]></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andía · fruta · hidratación · licopeno · higiene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ndí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on Beto —nombre inventado— compra una sandía para la kermés del barrio. En el mercado la golpea con los nudillos, la levanta y la huele, pero no está seguro de qué señales valen y cuáles son puro ritu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ndí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comadre le dice que la sandía «no se debe comer de noche porque engorda» y su sobrino quiere llevarla cortada en cubos al parque, sin hielera. En casa sobra media sandía y no sabe si puede dejarla en la mesa o si tiene que ir al refrigerador. También le preguntan si las semillas hacen dañ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separa las señales útiles de los mitos, propone medidas caseras y explica cómo cortar, servir y guardar la sandía sin convertirla en medicina ni en postre azucar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san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día es una fruta con mucha agua, azúcares propios y color rojo. Su pulpa aporta vitamina C, potasio y licopeno, el compuesto que le da el tono rosado y que también aparece en el jitomate. La fibra no es abundante en la pulpa, pero existe, sobre todo cerca de la cáscara. No es una fuente importante de proteína ni de gras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blanca de la cáscara también se puede comer, aunque su textura y sabor son distintos; las semillas son comestibles y muchas personas las escupen por costumbre, no por riesgo. El agua y el dulzor varían con la variedad y la madurez: una sandía pasada sabe aguada y una muy madura se desh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san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ura los riñones ni limpia la sangre; lo que hace es sumar agua, vitamina C y potasio a lo que ya co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rebanada de sandía o una taza de cubos. Para un niño, una rebanada pequeña o media taza suele ser suficiente; para un adulto, una rebanada generosa o una taza es una colación razonable. La cáscara verde no se come, pero la parte blanca cercana a la pulpa sí se puede aprovecha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aso de agua fresca puede llevar varias tazas de sandía y, si se le añade azúcar, deja de ser equivalente a la fruta. La sandía es voluminosa: una rebanada ocupa espacio y da sensación de llenar, pero no sustituye una comida. Para la mesa, calcula una rebanada por persona y corta más si hay niñ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descr=""/>
          <p:cNvSpPr/>
          <p:nvPr/>
        </p:nvSpPr>
        <p:spPr>
          <a:xfrm>
            <a:off x="514350" y="187642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pesar: la rebanada, la taza y el vaso son medidas suficientes para decidir una porción cotidiana.]]></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la sandía, cómo se mide una porción casera y cómo se elige o conserva; no prescribe dietas ni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andía cortada pide frí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vez cortada, la sandía se guarda en el refrigerador y se consume pronto. Dejarla horas al sol o a temperatura ambiente no es una buena idea, sobre todo en días caluroso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a cáscara antes de cortar]]></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uperficie puede traer tierra y el cuchillo la arrastra hacia la pulpa. Enjuaga y frota la sandía entera antes de abrirla, aunque no comas la cásc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día se come en rebanadas, en cubos, en ensalada o como agua fresca. En cubos combina con limón, chile en polvo, menta, queso fresco, pepino y hojas verdes; una ensalada de sandía con queso y menta cambia la textura de una comida calurosa. También funciona con yogurt y nueces, o congelada en cubos para un licu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fresca se hace con la fruta, agua y limón, sin azúcar añadida; si la endulzas, trátala como bebida azucarada y no como la fruta del día. La cáscara blanca se puede encurtir o saltear, aunque no es obligatorio aprovecharla. Para llevar, los cubos van en un recipiente cerrado y frío; al parque o a la playa, mejor una hieler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azúcar: el limón y el chile ya cambian el sab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pila al vaso">
            <a:hlinkClick r:id="rId3" tooltip="De la pila al vas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cortar y guardar san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9-sandi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 fresca de sandía sin azúcar. Lava la sandía bajo el chorro de agua y sécala antes de cortarla, aunque no vayas a comer la cáscara. Corta una rebanada, retira la cáscara verde y la parte blanca si no la quieres, y corta la pulpa en cubos. Coloca los cubos en la licuadora con un poco de agua y el jugo de medio limó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cúa hasta que quede uniforme; si prefieres, cuela la mezcla para retirar la pulpa más fibrosa. Prueba y ajusta el agua según el dulzor de la fruta. Sirve frío, con hielo si hace calor. No hace falta azúcar; si la sandía está dulce, no la necesi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la licuadora y la tabla al terminar, y guarda lo que sobre tapado en el refrigerad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sandía y una decisión posible. No es una prescripción: ordena la compra y el serv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05025"/>
                <a:gridCol w="2476500"/>
                <a:gridCol w="3533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ndía suena hu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ta, no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prala y pruébala; el sonido no lo ase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una zona bl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árala y descártala si hue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media san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lpa cortada se deteri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úbrela y guárdala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ubos van al par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lor acelera el deterio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évalos en hielera o recipiente con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05025"/>
                <a:gridCol w="2476500"/>
                <a:gridCol w="3533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agua 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llevar azúcar aña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árala sin azúcar y con lim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sem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n comest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úpelas si prefieres, pero no son un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andía pesada para su tamaño, con la superficie firme y sin grietas, golpes ni zonas blandas. Un golpe sordo y hueco ayuda a imaginar la pulpa, y una mancha color crema en un lado indica el punto donde apoyó al madurar; no es una garantía, pero es una señal más útil que el color verde. El tallo seco y la ausencia de olor a fermentado también cuent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la sandía entera dura varios días en un lugar fresco y seco; una vez cortada, va al refrigerador en un recipiente cerrado. Lava la cáscara antes de cortar, porque la superficie puede traer tierra y el cuchillo la arrastra a la pulpa. Los cubos cortados no deben quedarse horas a temperatura ambiente, sobre todo en un día caluroso: se guardan en frío y se consumen pronto.]]></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pulpa: si huele mal o está viscosa, se descar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sandía">
            <a:hlinkClick r:id="rId3" tooltip="Cinco formas de comer sandí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textura, fibra y azúcar añad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9-sandia"/>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día de noche engorda»: la hora no cambia los nutrientes; lo que cuenta es la porción y el conjunto del día. «La sandía es sólo agua y azúcar»: también aporta vitamina C, potasio, licopeno y algo de fibra. «Limpia los riñones»: no existe tal limpieza; el cuerpo filtra por su cuenta y una enfermedad renal requiere indicación profesion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millas causan apendicitis»: no hay tal relación; se pueden tragar sin problema, aunque algunas personas las prefieren fuera. «Las personas con diabetes no pueden comerla»: la porción se individualiza con el equipo de salud, no se prohíbe por regla general. «La cáscara no sirve»: la parte blanca se puede aprovechar en cocina. Ninguna idea la vuelve medicina ni enemi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sandí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vántala en la man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andía pesada para su tamaño suele tener más agua. Evita las que se sienten ligeras o con zonas bland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sandí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mancha crem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onde apoyó al madurar suele ser amarillo crema. Una superficie completamente verde o con grietas no es la mejor señ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sandí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olpea suavement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nido sordo y hueco orienta, pero no garantiza nada. Si el golpe suena macizo o la pieza huele mal, no la comp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sandí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a cásca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y frota la pieza entera antes de cortarla. El cuchillo atraviesa la superficie y arrastra tierra hacia la pul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sandí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y sirv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la cáscara y corta en rebanadas o cubos. Sirve con limón, chile o menta; no hace falta azúc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sandí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que sob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día cortada va tapada al refrigerador y se consume pronto. Si huele mal o está viscosa, se descar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sandía de la kermé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on Beto, nombre inventado, compra una sandía para la kermés. La golpea, la huele y duda; su comadre dice que de noche engorda y su sobrino quiere llevar cubos al parque sin hielera. En casa sobra media sand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sandía de la kermé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olpe sordo y la mancha crema orientan, pero no garantizan dulzor. La sandía cortada se deteriora rápido fuera del frío, sobre todo con calor. La hora no cambia los nutrientes; la porción y el conjunto del día sí. Las semillas no causan apendicit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sandía de la kermé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 Beto elige una pieza pesada y con mancha crema, la lava antes de cortar y sirve rebanadas con limón y chile, sin azúcar. Guarda lo que sobra tapado en el refrigerador y manda los cubos del sobrino en una hielera pequeña. Explica que la sandía es fruta, no un remedio, y que la porción se ajusta al hambre y al resto de la comi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argar la sandía">
            <a:hlinkClick r:id="rId3" tooltip="Antes de cargar la sandí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elegir una pieza en su pu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9-sandia"/>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sandía cortada en la mesa por horas. La pulpa cortada se deteriora más rápido que la fruta entera. Se guarda tapada en el refrigerador y se consume pronto, sobre todo si hizo cal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la pieza sólo por el color verde. El color no garantiza madurez. El peso, la mancha crema, el golpe sordo y el olor dicen más que el tono de la cásca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dulzar el agua fresca y contarla como fruta. El azúcar añadido convierte la bebida en otra cosa. El agua fresca se hace con fruta, agua y limón; si se endulza, se trata como bebida azucara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r la sandía sin lavar la cáscara. La superficie puede traer tierra y el cuchillo la arrastra a la pulpa. Lavar y frotar la pieza entera antes de abrirla es parte de la higie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andía tiene una zona blanda o huele a fermentado, descártal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está cortada, guárdala tapada en el refrigerador y consúmela pront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llevas de excursión, usa hielera o un recipiente con frí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reparas agua fresca, no le añadas azúcar y cuenta la fruta de la recet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enfermedad renal o te han restringido líquidos, consulta antes de aumentar la por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sandía aparece picor en la boca, hinchazón de labios o garganta, ronchas o dificultad para respirar; esto último es una urgencia. También si tienes una enfermedad renal, una restricción de líquidos o una condición diagnosticada que te haga dudar sobre la porción de fruta. Esa decisión se ajusta con tu equipo de salud. Esta ficha no diagnostica ni prescribe y no sustituye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sandía para un adul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rebanada o una taza de cub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sandía complet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cásca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es vasos de agua fresca con azúc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s con la sandía que sobró después de cortar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a en la mesa hasta la noch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la tapada en el refrigerador y consumirla pron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gelarla entera con cásca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arla con azúcar para que du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andía de noche engorda más que de dí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áscara de la sandía debe lavarse antes de cortar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ndía pesada y con mancha crem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na blanda y olor fuer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a sandía cort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bos para el parqu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gua fresca endulza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descar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tapa y va al refrigerad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llevan en hiele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uenta como bebida azucar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uena candidata para compr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andía aporta mucha ___ y licopeno; una vez cortada se guarda tapada en el ___ y se consume pro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sandía pesa para su tamañ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ne una zona blanda y osc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golpe suena sordo y huec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ele a ferment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ulpa cortada está viscos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áscara se lavó antes de cort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os cubos se dejaron al so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sandía cortada se guardó en frí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a sandía pesada y reviso que no tenga zonas bland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o la cáscara antes de cortarl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sandía es casi agua, puedo dejarla cortada en la mesa todo el d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las rebanadas con limón y chile, sin azúc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o que sobra tapado en el refrigerad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9-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9-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9-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9-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09-ex0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09-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09-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09-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sandía pesada y firme, la lavas antes de cortar, mides una porción casera y guardas lo que sobra en frí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nsumo y la tabla de situaciones; vuelve a clasificar las señales de compra y conserv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sandía que compraste. ¿La elegiste por el color, por el golpe o por el peso? ¿Dejaste lo que sobró en la mesa o lo guardaste en frío? Escribe un cambio pequeño para la próxima compra y una forma de servirla sin azúcar añadid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an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dí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ada, firme y con mancha 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 so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enta, pero no garantiza dulz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ava antes de c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día cor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pada y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fruta, agua y limón; sin azú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andí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09-sandia"/>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elijo una sandí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sada para su tamaño, firme, sin grietas ni zonas blandas, con mancha crema en un lado. El golpe sordo y el olor fresco orientan, pero no garantizan dulzo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 sandía es una por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banada generosa o una taza de cubos para un adulto; una rebanada pequeña o media taza para un niño. No hace falta pes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 sandía cort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uardarla tapada en el refrigerador y consumirla pronto. Si huele mal o está viscosa, se descar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semillas hacen dañ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on comestibles; algunas personas las escupen por costumbre. No causan apendiciti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gua fresca cuenta como fru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sandí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lleva azúcar, es una forma de comer la fruta con agua. Si la endulzas, se trata como bebida azucarada y no como la fruta del dí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día aporta agua, vitamina C, potasio, licopeno y algo de fibra, y su cáscara blanca también se puede aprovechar. Elige una pieza pesada, firme y con mancha crema, lávala antes de cortarla y sirve rebanadas o cubos con limón, chile o menta. Una rebanada o una taza es una porción casera; el agua fresca se hace sin azúcar. La sandía cortada va tapada al refrigerador y se consume pronto, sobre todo si hace calor. No cura los riñones, no engorda más de noche y sus semillas no causan apendicitis. Ninguna frase hecha la vuelve medicina ni enemi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de forma cualitativa el aporte de la sandía cruda; no se transcribieron gramos, miligramos ni kilocalorí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el lavado de la cáscara y la conservación en frío; no fija temperaturas ni tiemp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9-sandia"/>
              </a:rPr>
              <a:t><![CDATA[Sandí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2026-10-26T10:23:45Z</dcterms:created>
  <dcterms:modified xsi:type="dcterms:W3CDTF">2026-10-26T10:23:45Z</dcterms:modified>
  <dc:title>Sandía: qué aporta y cómo llevarla a la mesa</dc:title>
  <dc:description>Presentación editable del OA «Sandía: qué aporta y cómo llevarla a la mesa». Enlace: https://saludyestetica.lumbre.lat/object/sye-bib-oa09-sandia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