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sas: qué aportan y cómo llevarlas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n las fres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s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harola al t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revisar, guardar, lavar y servi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textura, fibra y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la charol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superficie y el fondo. Descarta las piezas con moho, golpes o zonas aguadas y separa las que estén demasiado ma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Huele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roma dulce indica madurez. Si huele a fermentado o a humedad, la charola pasó demasiado tiempo gua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Guarda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ca las fresas en un recipiente amplio, sin apilar, con papel absorbente si hay humedad. El refrigerador las conserv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va la porció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s fresas en un colador y enjuágalas bajo el chorro, moviéndolas con cuidado. No las dejes en rem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tira el tallo y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ta el tallo con la punta del cuchillo o con los dedos. Corta justo antes de servir para que no se abla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gela lo que so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retira el tallo y seca las fresas. Extiéndelas separadas en una charola y luego guárdalas en una bols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fresas del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compró dos charolas de fresas para un cumpleaños. Vio recomendaciones de lavarlas con jabón, sal, vinagre o bicarbonato. Al día siguiente encontró una fresa con moho y no sabía si tirar toda la charola. Le sobraron fresas ma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fresas del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oho de una pieza no obliga a tirar las sanas, pero sí a revisarlas. Lavar toda la charola antes de guardarla acelera el deterioro. Los remedios caseros no garantizan eliminar residuos y pueden dejar restos. Las fresas maduras se ablandan y se pueden congelar para licu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s fresas del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desecha la fresa con moho, revisa las demás y guarda la charola sin lavar en el refrigerador. Lava sólo la porción que va a servir, bajo el chorro de agua. Las fresas que sobran las lava, les retira el tallo y las congela extendidas. Sirve el postre como postre y no lo cuenta como la fruta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la cha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que las fresas lleguen ent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agua corriente y las manos, justo antes de come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corriente y la frotación suave son la base. Los remedios caseros no garantizan eliminar residuos y pueden dejar restos o dañ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secharla y revisar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descarta la pieza afectada y se revisan las vecinas. El moho puede extenderse, pero no obliga a tirar la fruta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situaciones y los errores frecuent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acelera el deterioro. Se guardan sin lavar y se enjuaga sólo la porción que se va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nservación y el consejo de la ficha lo acl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gelación conserva buena parte de los nutrientes, pero la textura cambia. Sirven para licuados o para cocinar, no para una ensalada que exija firm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Qué aportan» y la matriz de formas de consumo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sa con moho → Se descarta y se revisan las vec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harola húmeda → Se seca y se guar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sas para la semana → Se guardan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sas muy maduras → Se congelan para licu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stre con crema → Se cuenta como postre, no como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decisión distinta de higiene o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var ·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acelera el deterioro y el moho se revisa pieza por pieza, no se extiende a toda la cha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 la conservación y de la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s fresas están rojas y sec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aguada en la charol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ruta huele dulce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moho en una piez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charola se guardó sin lavar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fresas se dejaron en remojo toda la noch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fondo de la charola está se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s fresas llegaron aplastada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lor, humedad, olor y estado del fondo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jabón quita la tierra, lavo las fresas con jabón antes de come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jabón no está pensado para ingerirse y puede dejar restos. Las fresas se lavan con agua corriente y frotación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explica por qué no se usa jabón ni otros remedios cas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8-fres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charola de fresas que compraste. ¿Las lavaste todas al llegar o sólo la porción que ibas a comer? ¿Usaste jabón, sal o bicarbonato? ¿Qué pasó con las que sobraron? Escribe un cambio pequeño para la próxima compra y una forma de aprovechar las fresas maduras sin azúcar aña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s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s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lavan las fresas al llegar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guardan sin lavar y se enjuaga sólo la porción del día. La humedad acelera el moho y la blan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ce falta jabón, sal o bicarbonato para lavar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gua corriente y frotación suave son la base. Esos remedios no garantizan eliminar residuos y pueden dejar restos o dañar la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fresa con mo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echarla y revisar las vecinas. El moho puede extenderse, pero no obliga a tirar la fruta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es una porción de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taza de fresas enteras o rebanadas, o un puñado generoso. Para un niño, media taza suele b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ngelo fr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varlas, retirar el tallo y secarlas. Extenderlas separadas en una charola y luego guardarlas en una bols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8-fres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135" r:id="rId1"/>
    <p:sldLayoutId id="2482024136" r:id="rId2"/>
    <p:sldLayoutId id="2482024137" r:id="rId3"/>
    <p:sldLayoutId id="24820241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fb04dcc0247ed6420d080324465b83ac0482cc0701f4c011.jpg"/>
  <Relationship Id="rId3" Type="http://schemas.openxmlformats.org/officeDocument/2006/relationships/hyperlink" Target="https://saludyestetica.lumbre.lat/object/sye-bib-oa08-fres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8-fresas" TargetMode="External"/>
  <Relationship Id="rId4" Type="http://schemas.openxmlformats.org/officeDocument/2006/relationships/hyperlink" Target="https://saludyestetica.lumbre.lat/object/sye-bib-oa08-fresa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8-fresas" TargetMode="External"/>
  <Relationship Id="rId4" Type="http://schemas.openxmlformats.org/officeDocument/2006/relationships/hyperlink" Target="https://saludyestetica.lumbre.lat/object/sye-bib-oa08-fresa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8-fresas" TargetMode="External"/>
  <Relationship Id="rId4" Type="http://schemas.openxmlformats.org/officeDocument/2006/relationships/hyperlink" Target="https://saludyestetica.lumbre.lat/object/sye-bib-oa08-fresas"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hyperlink" Target="https://saludyestetica.lumbre.lat/object/sye-bib-oa08-fresas"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8-fresas"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8-fres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n las fresas, medir una porción con medidas caseras y decidir cómo elegirlas, lavarlas, guardarlas y servirlas sin recurrir a desinfecciones caseras ni convertirlas en remedi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n las fresas, cómo se mide una porción casera, cómo llevarlas a la mesa, una preparación sencilla, compra y conservación, y los mitos más frecu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esas · fruta · vitamina C · higiene · congelación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sas: qué aportan y cómo llevarlas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compró dos charolas de fresas para el cumpleaños de su sobrino. Vio un video que recomendaba lavarlas con jabón y sal, otro que decía que el bicarbonato «les quita todo lo malo», y una amiga le aconsejó dejarlas en agua con vinagre. Al día siguiente encontró una fresa con moho y no supo si había que tirar la charola comple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sas: qué aportan y cómo llevarlas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le sobraron fresas y no sabía si congelarlas enteras o hechas puré. Quiere servir una fruta rica y segura sin gastar en productos que no necesita ni convertir el postre en un experimento. Esta ficha responde con medidas caseras, higiene básica y criterios de compra y conservación. Al final podrá decidir cómo lavar, guardar y aprovechar las fresas que le sob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fr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sa es una fruta con mucha agua, azúcares propios, fibra y vitamina C. Su color rojo viene de compuestos como las antocianinas, y también aporta potasio y folato. Las semillas diminutas de la superficie forman parte de la fruta y suman textura y algo de fib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fuente importante de proteína ni de grasa, y su vitamina C disminuye con el tiempo de guarda y con el calor: una fresa recién comprada y bien conservada no aporta lo mismo que una que pasó días en el anaquel. La fresa congelada conserva buena parte de sus nutrientes, aunque pierde firme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n las fr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elada y el chocolate añaden azúcar y grasa, así que no son equivalentes a la fruta. Ninguna presentación cura ni desintoxica: la fresa suma agua, fibra y micronutrientes a lo que ya co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fresas enteras o rebanadas, o un puñado generoso. Para un niño, media taza suele ser suficiente; para un adulto, una taza es una colación razonable. El tallo y las hojas se retiran y no se cuentan. Las fresas pequeñas y medianas suelen concentrar más sabor que las muy grandes, aunque eso depende de la variedad y de la madurez.]]></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stre con crema, chocolate o mermelada puede llevar muchas más fresas y bastante azúcar, así que conviene distinguirlo de la fruta sola. Si usas fresas congeladas, la misma taza sirve como medida, pero se ablandan al descongelarse y sueltan jugo. No hace falta pesar: la taza, el puñado y la pieza son medidas suficientes para decidir una porción cotidian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n las fresas, cómo se mide una porción casera y cómo se eligen o conservan; no prescribe dietas ni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1811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1811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ua corriente, no jab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fresas se lavan con agua y frotación suave. El jabón, la sal, el vinagre o el bicarbonato no garantizan eliminar residuos y pueden dañar la fruta o dejar resto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sólo lo que vas a comer]]></a:t>
            </a:r>
          </a:p>
        </p:txBody>
      </p:sp>
      <p:sp>
        <p:nvSpPr>
          <p:cNvPr id="14" name=""/>
          <p:cNvSpPr txBox="1"/>
          <p:nvPr/>
        </p:nvSpPr>
        <p:spPr>
          <a:xfrm>
            <a:off x="685800" y="3038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umedad acelera el deterioro. Guarda las fresas sin lavar y enjuaga la porción del día justo antes de servir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esas se comen solas, en yogurt, con avena, en ensalada o en una salsa fresca. Combinan con plátano, yogurt natural, avena, nueces, queso fresco y hojas verdes; en una ensalada con espinaca y pepitas, su acidez equilibra el plato. También funcionan en una salsa con jícama y limón, o como topping de un postre cas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n azúcar: si las maceras con limón, sueltan jugo y se endulzan solas. Para el desayuno, una taza de fresas al lado de huevo o avena suma fibra y color. Para llevar, van en un recipiente rígido y sin apretar; se ablandan y se manchan con facilidad, así que conviene comerlas el mismo dí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sa congelada sirve para licuados o para cocinar, no para una ensalada donde se espera firmez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s a la mesa]]></a:t>
            </a:r>
          </a:p>
        </p:txBody>
      </p:sp>
      <p:pic>
        <p:nvPicPr>
          <p:cNvPr id="3" name="" descr="De la charola al tazón">
            <a:hlinkClick r:id="rId3" tooltip="De la charola al taz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revisar, guardar, lavar y servir fres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8-fresa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sas con yogurt natural y avena. Pon las fresas en un colador y enjuágalas bajo el chorro de agua, moviéndolas con cuidado. Escúrrelas y sécalas con un paño limpio. Retira el tallo con la punta del cuchillo o con los dedos y corta las fresas en mitades o rebanada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una porción de yogurt natural en un tazón, agrega las fresas y espolvorea avena. Si quieres, añade unas nueces picadas. Sirve de inmediato: las fresas sueltan jugo y el yogurt se aguada si espera. No hace falta azúcar ni miel. Lávate las manos antes de manipular la fruta y lava el cuchillo y la tabla al termin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bra, guarda la mezcla tapada en el refrigerador y consúmela pro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s fresas y una decisión posible. No es una prescripción: ordena la compra y la conserv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62225"/>
                <a:gridCol w="2286000"/>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esa tien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fectar a las ve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 esa pieza y revisa el r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fresas llegaron moj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umedad acelera el deterio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écalas con papel y guárdalas en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lavarlas para tod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as duran me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árdalas sin lavar y enjuaga la porción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n fresas mad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blandan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ávalas, retira el tallo y congéla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62225"/>
                <a:gridCol w="2286000"/>
                <a:gridCol w="3267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stre lleva crema y chocol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azúcar y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rvelo como postre, no como la fruta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s a llevar fresas de lunc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plas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un recipiente rígido y no las ap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fresas de color rojo vivo, con la superficie seca, firmes y sin golpes, moho ni zonas aguadas. El aroma dulce ayuda; una fresa sin olor suele estar menos madura. Revisa el fondo de la charola, donde suele acumularse la humedad. En casa, guárdalas sin lavar en el refrigerador, en un recipiente amplio y con una hoja de papel absorbente si hay humedad; no las apiles ni las aprie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las justo antes de comerlas, bajo el chorro de agua y con las manos limpias. No hace falta jabón, sal, vinagre ni bicarbonato: esos remedios caseros no garantizan eliminar residuos y pueden maltratar la fruta. Si una fresa tiene moho, deséchala y revisa las vecinas. Para congelar, lávalas, retira el tallo, sécalas y extiéndelas separadas antes de guardarlas en una bol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fresas">
            <a:hlinkClick r:id="rId3" tooltip="Cinco formas de comer fresas"/>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textura, fibra y azúcar añad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8-fresa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lavar las fresas con jabón o bicarbonato para quitar los pesticidas»: no es necesario ni seguro; el agua corriente y la frotación son la base, y ningún remedio casero garantiza eliminar residuos. «Si una fresa tiene moho, se tira la charola completa»: se descarta la pieza con moho y se revisan las demás; no hay que tirar lo que está sa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esas congeladas pierden todo»: conservan buena parte de los nutrientes, aunque cambian de textura. «Las fresas con leche se cortan»: la mezcla puede espesar o separarse por la acidez, pero no se vuelve peligrosa por eso. «Las fresas curan o desintoxican»: no; aportan agua, fibra y vitamina C.]]></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on para personas con diabetes»: la porción se individualiza con el equipo de salud, no se prohíbe por regla gener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charola comple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superficie y el fondo. Descarta las piezas con moho, golpes o zonas aguadas y separa las que estén demasiado madur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uele la fru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oma dulce indica madurez. Si huele a fermentado o a humedad, la charola pasó demasiado tiempo guard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lav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las fresas en un recipiente amplio, sin apilar, con papel absorbente si hay humedad. El refrigerador las conserva mej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porción del dí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s fresas en un colador y enjuágalas bajo el chorro, moviéndolas con cuidado. No las dejes en remo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tallo y cor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 el tallo con la punta del cuchillo o con los dedos. Corta justo antes de servir para que no se ablan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lavar fresa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gela lo que sobr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retira el tallo y seca las fresas. Extiéndelas separadas en una charola y luego guárdalas en una bolsa cerr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fresas del cumpleaño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compró dos charolas de fresas para un cumpleaños. Vio recomendaciones de lavarlas con jabón, sal, vinagre o bicarbonato. Al día siguiente encontró una fresa con moho y no sabía si tirar toda la charola. Le sobraron fresas madur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fresas del cumpleaño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ho de una pieza no obliga a tirar las sanas, pero sí a revisarlas. Lavar toda la charola antes de guardarla acelera el deterioro. Los remedios caseros no garantizan eliminar residuos y pueden dejar restos. Las fresas maduras se ablandan y se pueden congelar para licua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s fresas del cumpleaño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desecha la fresa con moho, revisa las demás y guarda la charola sin lavar en el refrigerador. Lava sólo la porción que va a servir, bajo el chorro de agua. Las fresas que sobran las lava, les retira el tallo y las congela extendidas. Sirve el postre como postre y no lo cuenta como la fruta del d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la charola">
            <a:hlinkClick r:id="rId3" tooltip="Antes de comprar la charol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que las fresas lleguen ente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8-fresas"/>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las fresas con jabón, sal o bicarbonato por costumbre. Esos remedios no garantizan eliminar residuos y pueden dejar restos o maltratar la fruta. Agua corriente y frotación suave son la base.]]></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toda la charola antes de guardarla. La humedad acelera el moho y la blandura. Las fresas se guardan sin lavar y se enjuaga sólo la porción que se va a com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la charola completa por una fresa con moho. Se descarta la pieza afectada y se revisan las vecinas. Tirar lo sano desperdicia fruta y dine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a charola grande sin plan para lo que sobre. Las fresas maduran y se ablandan rápido. Si no se van a comer en pocos días, conviene congelar una parte el mismo d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esa tiene moho, descártala y revisa las demá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s fresas llegaron húmedas, sécalas y guárdalas en frí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vas a comerlas pronto, lávalas y congélalas.]]></a:t>
            </a:r>
          </a:p>
        </p:txBody>
      </p:sp>
      <p:sp>
        <p:nvSpPr>
          <p:cNvPr id="13" name=""/>
          <p:cNvSpPr txBox="1"/>
          <p:nvPr/>
        </p:nvSpPr>
        <p:spPr>
          <a:xfrm>
            <a:off x="514350" y="2409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reparas un postre con crema o chocolate, no lo cuentes como la fruta del día.]]></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picor en la boca o ronchas al comer fresas, suspende y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fresas aparece picor en la boca, hinchazón de labios o garganta, ronchas o dificultad para respirar; esto último es una urgencia. También si tienes molestias digestivas persistentes o una condición diagnosticada que te haga dudar sobre la porción de fruta. Esa decisión se ajusta con tu equipo de salud. Esta ficha no diagnostica ni prescribe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lavan las fresa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jabón y un cepill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agua corriente y las manos, justo antes de comerl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remojo con sal durante toda la noch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bicarbonato y vinagre mezclad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s si una fresa de la charola tiene moh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rar toda la charol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arla y comerl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echarla y revisar las demá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tarle la parte con moho y guardar el re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fresas se guardan mejor lavada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fresas congeladas conservan buena parte de sus nutrientes, aunque pierden firme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esa con mo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harola húme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esas para la sem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resas muy madura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ostre con cre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seca y se guarda en frí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guardan sin lav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congelan para licuad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cuenta como postre, no como fru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descarta y se revisan las vecin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fresas se guardan sin ___ y se enjuagan con agua corriente justo antes de comerlas; si una pieza tiene ___, se descarta y se revisan las demá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fresas están rojas y seca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aguada en la charol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ruta huele dulc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moho en una piez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harola se guardó sin lav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fresas se dejaron en remojo toda la noch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fondo de la charola está sec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s fresas llegaron aplastad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charola y separo las fresas golpead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o las fresas sin lavar en el refrigerado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jabón quita la tierra, lavo las fresas con jabón antes de comerl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vo sólo la porción del día bajo el chorro de agu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gelo las fresas maduras para un licua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8-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8-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fresas rojas y secas, las guardas sin lavar, lavas sólo la porción del día y sabes qué hacer con una pieza con moho o con las que sobra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nsumo y la tabla de situaciones; vuelve a clasificar las señales de compra y conserv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charola de fresas que compraste. ¿Las lavaste todas al llegar o sólo la porción que ibas a comer? ¿Usaste jabón, sal o bicarbonato? ¿Qué pasó con las que sobraron? Escribe un cambio pequeño para la próxima compra y una forma de aprovechar las fresas maduras sin azúcar añadid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fres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firme y vitamina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avar, en frío y sin api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corriente justo antes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a con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arta y se revisan las vec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a conge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rmeza; sirve para licu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s fres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8-fresas"/>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lavan las fresas al llegar del merc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guardan sin lavar y se enjuaga sólo la porción del día. La humedad acelera el moho y la blandu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ce falta jabón, sal o bicarbonato para lavar fres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gua corriente y frotación suave son la base. Esos remedios no garantizan eliminar residuos y pueden dejar restos o dañar la fru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fresa con moh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echarla y revisar las vecinas. El moho puede extenderse, pero no obliga a tirar la fruta sa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es una porción de fres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aza de fresas enteras o rebanadas, o un puñado generoso. Para un niño, media taza suele bast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ngelo fres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nservar fres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varlas, retirar el tallo y secarlas. Extenderlas separadas en una charola y luego guardarlas en una bolsa cerr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esas aportan agua, fibra, vitamina C, antocianinas y potasio, y se maltratan con facilidad. Elige una charola roja, seca y sin moho, guárdala sin lavar y enjuaga sólo la porción del día bajo el chorro de agua. No necesitan jabón, sal, vinagre ni bicarbonato, y una pieza con moho no obliga a tirar las sanas. Una taza o un puñado es una porción casera; el postre con crema o chocolate es otra cosa. Si sobran, lávalas, retira el tallo y congélalas. Ninguna frase hecha las vuelve medicina ni enemig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de forma cualitativa el aporte de la fresa cruda; no se transcribieron gramos, miligramos ni kilocalorí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el lavado y la conservación en frío; no fija temperaturas ni tiemp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8-fresas"/>
              </a:rPr>
              <a:t><![CDATA[Fresas: qué aportan y cómo llevarlas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2026-10-26T09:44:22Z</dcterms:created>
  <dcterms:modified xsi:type="dcterms:W3CDTF">2026-10-26T09:44:22Z</dcterms:modified>
  <dc:title>Fresas: qué aportan y cómo llevarlas a la mesa</dc:title>
  <dc:description>Presentación editable del OA «Fresas: qué aportan y cómo llevarlas a la mesa». Enlace: https://saludyestetica.lumbre.lat/object/sye-bib-oa08-fresas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