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ndarina: qué aporta y cómo llevarla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la mandarin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4 de 4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a a la mesa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bolsa a la lonch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lavar, pelar y servir una mandar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preparación sencill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mandar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cambia en fibra, comodidad y azúcar aña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pelar y guardar mandari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Pesa la pieza en la m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mandarina pesada para su tamaño suele estar jugosa. Evita las que se sienten ligeras o con zonas blan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pelar y guardar mandari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Mira la p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una superficie entera, sin golpes, moho ni manchas blandas. La piel holgada es normal; la muy arrugada sugiere pérdida de agu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pelar y guardar mandari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Huele la fru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aroma fresco y cítrico ayuda. Si huele a fermentado o a humedad, no la comp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pelar y guardar mandari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Lava antes de pe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juaga y frota la pieza bajo el chorro. Las manos pasan de la piel a los gajos y pueden arrastrar suci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pelar y guardar mandari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ela sin romper los ga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z un corte en la base y retira la piel con la mano. Separa los gajos y retira las hebras más duras si moles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pelar y guardar mandari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Guarda lo que s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piezas enteras van a un lugar fresco y ventilado o al refrigerador. Los gajos pelados se comen el mismo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bolsa de Itz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Itzel, nombre inventado, compra mandarinas para la oficina, la lonchera y la mesa. Su mamá le dice que en ayunas son ácidas y su vecina le recomienda hervir la cáscara para la tos. En el súper duda entre la bolsa fresca y un frasco de gajos en almí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bolsa de Itz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mandarina fresca se pela y se mastica; los gajos en almíbar llevan azúcar añadido y se comen más rápido. La piel holgada no indica vejez, y la cáscara no cura la tos. La acidez puede molestar a algunas personas, pero no es una regla para to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bolsa de Itz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tzel compra la bolsa fresca, revisa el fondo y lava las piezas antes de pelarlas. Manda una mandarina entera en la lonchera y deja el frasco de almíbar para un postre ocasional. Si su hija tiene molestias al comer cítricos, ajusta la porción y consulta si pers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comprar la bol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para que la mandarina llegue jug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Dos mandarinas medianas o una taza de gaj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cha mide con piezas y tazas: dos mandarinas medianas o una taza de gajos. No hace falta pesar la fru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Porción y medida casera» usa medidas de cocina, no gra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de almíbar suman azúcar aña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lmíbar conserva parte de la fruta, pero añade azúcar. Por eso se trata como una opción ocasional y se escurre antes de serv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mitos y la tabla de situaciones lo expl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olgura es normal en muchas variedades y facilita el pelado. Lo que indica el estado es la firmeza de los gajos, el olor y la ausencia de mo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 y conservación lo acl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áscara perfuma y puede usarse en infusiones por sabor, pero no cura una enfermedad. Si la tos persiste, corresponde consu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mitos trata la frase como m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ruta entera → Viaja bien en la lonch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jos pelados → Se secan y se comen el mismo d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lladura → Aroma; hay que lavar la p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jos en almíbar → Suman azúcar aña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l holgada → Es normal y facilita el pe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formato y cada estado piden una decisión disti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bra · almí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uta fresca y la conserva no son equivalentes: una conserva la estructura y la otra añade azú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cualitativa del aporte y de la con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mandarina está firme y pesada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iel está muy arrugada y sec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cáscara está entera y sin golpe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uele a fermenta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ay moho en una pieza de la bols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fruta se lavó antes de pelarla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os gajos están firmes y jugoso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bolsa se guardó en un lugar fresc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irmeza, olor, estado de la piel y de la bolsa son señales observ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os gajos son de fruta, los del almíbar cuentan igual que los fres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gajos en almíbar llevan azúcar añadido. No equivalen a la fruta fresca, aunque el frasco diga «mandarin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distingue fruta fresca de conserva y explica qué camb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7-mandarina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mandarina que comiste. ¿La pelaste y la comiste entera o la cambiaste por jugo o por gajos en almíbar? ¿Cuántas piezas habrías necesitado para llenar un vaso? Escribe un cambio pequeño para la próxima compra y una forma de llevarla sin que se seq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mandar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mandar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piel holgada significa que la mandarina está viej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Es normal en muchas variedades y facilita el pelado. Lo que importa es que los gajos estén firmes y jugosos y que no haya moho ni olor a fermen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a mandarina es una por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s mandarinas medianas o una taza de gajos para un adulto; una pieza suele bastar para un niño. No hace falta pesar la fru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os gajos en almíbar son fru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servan parte de la fruta, pero suman azúcar añadido. Se escurren y se tratan como opción ocasional, no como la fruta fresca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lavarse las manos al pelar mandarin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aceite de la cáscara deja los dedos pegajosos y puede irritar la piel y los ojos. Lavarse las manos evita pasar ese aceite a los gajos o a la c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si una mandarina tiene moh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secharla y revisar las demás. El moho puede extenderse a las piezas vecinas y lavar la fruta no la vuelve seg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7-mandarina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4087" r:id="rId1"/>
    <p:sldLayoutId id="2482024088" r:id="rId2"/>
    <p:sldLayoutId id="2482024089" r:id="rId3"/>
    <p:sldLayoutId id="24820240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4a7f6b222a061688be8d2a4cb4c2faf8b0f655450960cc71.jpg"/>
  <Relationship Id="rId3" Type="http://schemas.openxmlformats.org/officeDocument/2006/relationships/hyperlink" Target="https://saludyestetica.lumbre.lat/object/sye-bib-oa07-mandarin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07-mandarina" TargetMode="External"/>
  <Relationship Id="rId4" Type="http://schemas.openxmlformats.org/officeDocument/2006/relationships/hyperlink" Target="https://saludyestetica.lumbre.lat/object/sye-bib-oa07-mandarina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07-mandarina" TargetMode="External"/>
  <Relationship Id="rId4" Type="http://schemas.openxmlformats.org/officeDocument/2006/relationships/hyperlink" Target="https://saludyestetica.lumbre.lat/object/sye-bib-oa07-mandarina" TargetMode="External"/>
  <Relationship Id="rId5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07-mandarina" TargetMode="External"/>
  <Relationship Id="rId4" Type="http://schemas.openxmlformats.org/officeDocument/2006/relationships/hyperlink" Target="https://saludyestetica.lumbre.lat/object/sye-bib-oa07-mandarina" TargetMode="External"/>
  <Relationship Id="rId5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hyperlink" Target="https://saludyestetica.lumbre.lat/object/sye-bib-oa07-mandarina" TargetMode="External"/>
  <Relationship Id="rId4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7-mandarina" TargetMode="External"/>
  <Relationship Id="rId3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darin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07-mandarina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la mandarina, medir una porción con medidas caseras y decidir cómo elegirla, pelarla, servirla y guardarla sin confundir la fruta fresca con la de almíbar ni con el ju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la mandarina, cómo se mide una porción casera, cómo llevarla a la mesa, una preparación sencilla, compra y conservación, y los mitos más frecuent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ndarina · cítricos · vitamina C · lonchera · conserva · fib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darina: qué aporta y 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Itzel —nombre inventado— compra una bolsa de mandarinas cada semana: una para la oficina, otra para la lonchera de su hija y otra para la mesa. Su mamá le dice que en ayunas «no se debe comer mandarina porque es ácida» y su vecina le recomienda hervir la cáscara para la t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darina: qué aporta y 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súper, Itzel duda entre la bolsa de mandarinas frescas y un frasco de gajos en almíbar que se ve más práctico. También se pregunta si la piel holgada significa que la fruta está vieja. Esta ficha responde con medidas caseras y criterios de compra, sin convertir la mandarina en remedio ni en oblig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podrá decidir qué llevar a la oficina, qué ofrecer a su hija y cuándo elegir la fruta fresca en lugar de la conserv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mandari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ndarina es una fruta pequeña con mucha agua, azúcares propios, fibra y vitamina C. Sus gajos están envueltos en una membrana delgada que también aporta fibra, y la parte blanca que queda al pelarla cuenta igual. Aporta carotenoides, los compuestos que le dan el color naranja, además de potasio y folato. No es una fuente importante de proteína ni de gra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mandari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contenido de vitamina C varía con la variedad, la madurez y el tiempo de guarda, y una mandarina seca o guardada demasiado tiempo no aporta lo mismo que una recién pelada. La versión en almíbar conserva parte de la fruta, pero suma azúcar añadido; la deshidratada pierde agua y concentra el azúcar. Ninguna presentación cura la tos ni sustituye una alimentación varia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son dos mandarinas medianas o una taza de gajos. Para un niño pequeño, una mandarina suele ser suficiente; para un adulto, dos o tres piezas hacen una colación razonable. La cáscara no se come, pero se lava porque las manos y el cuchillo la toc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el holgada facilita el pelado y no significa que la fruta esté mala; lo que importa es que los gajos estén firmes y jugosos. Un vaso de jugo puede llevar cuatro o cinco mandarinas y se bebe en menos tiempo del que tomaría pelarlas, así que no es la misma medida. Si eliges gajos en almíbar, escurre el líquido y cuenta la porción como fruta con azúcar añadido, no como fruta fres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ce falta pesar: la pieza, el puñado y la taza bast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62225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562225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Explica qué aporta la mandarina, cómo se mide una porción casera y cómo se elige o conserva; no prescribe dietas ni sustituye una consul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38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lmíbar no es la fruta fresc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38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gajos en almíbar conservan parte de la fruta, pero suman azúcar añadido. Si los eliges, escurre el líquido y trátalos como una opción ocasion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ávate las manos al pel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eite de la cáscara deja los dedos pegajosos y puede irritar la piel. Lávate las manos después de pelar varias mandarinas y antes de tocar los gaj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ndarina se come sola, en gajos, en ensalada o como ralladura. En gajos combina con pepino, cilantro, pepitas, nueces, yogurt y queso fresco; la ralladura perfuma un aderezo, una avena o un paste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lonchera, una mandarina entera viaja bien y se pela sin cubiertos; si la mandas pelada, los gajos se secan y se maltratan, así que conviene comerlos el mismo día. En una ensalada verde, los gajos aportan acidez y textura; con pollo o pescado cambian el sabor del plato sin necesidad de salsa dul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 azúcar ni miel: su dulzor depende de la variedad y de la madurez. Si usas la versión en almíbar, enjuágala o escúrrela y reserva esa opción para ocasiones, no como la fruta diari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]]></a:t>
            </a:r>
          </a:p>
        </p:txBody>
      </p:sp>
      <p:pic>
        <p:nvPicPr>
          <p:cNvPr id="3" name="" descr="De la bolsa a la lonchera">
            <a:hlinkClick r:id="rId3" tooltip="De la bolsa a la lonche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lavar, pelar y servir una mandarin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7-mandarin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lada de mandarina, pepino y cilantro. Lava las mandarinas y el pepino bajo el chorro de agua y sécalos. Pela las mandarinas y separa los gajos; retira las hebras blancas que estorben. Corta el pepino en medias lunas y colócalo en un tazón con los gaj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ime medio limón, agrega una pizca de sal y unas hojas de cilantro picado. Revuelve con cuidado y añade una cucharada de pepitas tostadas si quieres textura. Sirve de inmediato: los gajos sueltan jugo y la ensalada se aguada si espe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eparas para llevar, guarda el limón y las pepitas aparte y mezcla antes de comer. Lávate las manos después de pelar varias mandarinas y lava la tabla al termin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la mandarina y una decisión posible. No es una prescripción: ordena la compra y el servici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324100"/>
                <a:gridCol w="2371725"/>
                <a:gridCol w="3419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iel se separa con fac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normal en muchas varie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élala y cómela; no es señal de vejez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iel está muy arru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dió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Úsala pronto o descártala si los gajos están seco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moho en una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afectar a las veci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echa la pieza y revisa el resto de la bols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es llevarla pel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gajos se sec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ndala entera y pélala en el moment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324100"/>
                <a:gridCol w="2371725"/>
                <a:gridCol w="3419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rasco dice «en almíbar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eva azúcar aña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urre y sirve como opción ocasional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s a rallar la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uperficie puede traer tier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va y frota la pieza; usa sólo la parte coloread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mandarinas firmes, pesadas para su tamaño y con la cáscara entera, sin golpes, moho ni zonas blandas. La piel holgada es normal en muchas variedades y facilita el pelado; una piel muy arrugada o seca sugiere que la fruta perdió agua. Huele la pieza: un aroma fresco ayuda; si huele a fermentado o a humedad, no la compr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casa, guárdalas en un lugar fresco y ventilado o en el refrigerador si hace calor. Lávalas antes de pelarlas, aunque no comas la cáscara, porque las manos pasan de la piel a los gajos. Al pelar muchas, el aceite de la cáscara puede dejar los dedos pegajosos e irritados y aumentar la sensibilidad al sol; lávate las manos y evita frotarte los oj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a fruta seguido y separa las piezas dañada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mandarina">
            <a:hlinkClick r:id="rId3" tooltip="Cinco formas de comer mandarin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cambia en fibra, comodidad y azúcar añadi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7-mandarin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mandarina en ayunas da gastritis»: a muchas personas no les molesta, pero si tienes reflujo o molestias al comer cítricos, ajusta la cantidad y consulta si persiste. «Hervir la cáscara cura la tos»: no hay tal cura; la cáscara perfuma, no trata una enfermed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mandarina no engorda»: ningún alimento hace adelgazar por sí solo; lo que cuenta es la porción y el conjunto del día. «Los gajos en almíbar son lo mismo que la fruta»: no, llevan azúcar añadido. «La piel holgada significa que está vieja»: no necesariamente; es una característica de la variedad y del momento de madurez. «La parte blanca es basura»: aporta fibra y se puede com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estas ideas vuelve la mandarina medicina ni enemig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pelar y guardar mandarinas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sa la pieza en la m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andarina pesada para su tamaño suele estar jugosa. Evita las que se sienten ligeras o con zonas bland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pelar y guardar mandarinas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 la pi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una superficie entera, sin golpes, moho ni manchas blandas. La piel holgada es normal; la muy arrugada sugiere pérdida de agu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pelar y guardar mandarinas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uele la fru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roma fresco y cítrico ayuda. Si huele a fermentado o a humedad, no la compr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pelar y guardar mandarinas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va antes de pe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juaga y frota la pieza bajo el chorro. Las manos pasan de la piel a los gajos y pueden arrastrar sucied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pelar y guardar mandarinas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la sin romper los gaj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un corte en la base y retira la piel con la mano. Separa los gajos y retira las hebras más duras si molest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pelar y guardar mandarinas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lo que so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iezas enteras van a un lugar fresco y ventilado o al refrigerador. Los gajos pelados se comen el mismo dí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bolsa de Itzel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Itzel, nombre inventado, compra mandarinas para la oficina, la lonchera y la mesa. Su mamá le dice que en ayunas son ácidas y su vecina le recomienda hervir la cáscara para la tos. En el súper duda entre la bolsa fresca y un frasco de gajos en almíb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bolsa de Itzel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ndarina fresca se pela y se mastica; los gajos en almíbar llevan azúcar añadido y se comen más rápido. La piel holgada no indica vejez, y la cáscara no cura la tos. La acidez puede molestar a algunas personas, pero no es una regla para toda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bolsa de Itzel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tzel compra la bolsa fresca, revisa el fondo y lava las piezas antes de pelarlas. Manda una mandarina entera en la lonchera y deja el frasco de almíbar para un postre ocasional. Si su hija tiene molestias al comer cítricos, ajusta la porción y consulta si persist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comprar la bolsa">
            <a:hlinkClick r:id="rId3" tooltip="Antes de comprar la bols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para que la mandarina llegue jugos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7-mandarin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 gajos en almíbar y contarlos como fruta fresca. El almíbar suma azúcar añadido. La fruta fresca y la conserva no son intercambiables en la misma med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ar muchas mandarinas y tocarse los ojos. El aceite de la cáscara queda en los dedos y puede irritar la piel y los ojos. Lavarse las manos después de pelar evita la molest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los gajos pelados para el día siguiente. Los gajos se secan, se ablandan y pierden textura. Si se pelan, conviene comerlos el mismo día; para llevar, mejor la pieza enter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ar una mandarina sólo porque la piel está holgada. La holgura es normal en muchas variedades y facilita el pelado. Lo que decide es el estado de los gajos y el olor, no la separación de la piel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mandarina tiene moho o huele a fermentado, descárt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iel está muy arrugada y los gajos secos, no la us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levas de lonchera, elige la pieza entera antes que los gajos pelad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iges gajos en almíbar, escúrrelos y no los cuentes como fruta fresc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ienes reflujo o molestias con los cítricos, ajusta la porción y consulta si persist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mandarina aparece picor en la boca, hinchazón de labios o garganta, ronchas o dificultad para respirar; esto último es una urgencia. También si tienes molestias digestivas persistentes, reflujo que empeora o una condición diagnosticada que te haga dudar sobre la porción de fruta. Esa decisión se ajusta con tu equipo de salud. Esta ficha no diagnostica ni prescribe y no sustituye una consult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a porción casera razonable de mandarina para un adul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os mandarinas medianas o una taza de gaj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dia caj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ólo la cásca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vaso grande de jugo cada mañan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los gajos frescos y los de almíb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de almíbar tienen más fi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de almíbar suman azúcar añad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frescos no aportan vitamina C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de almíbar no necesitan refrigeración nunc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el holgada de la mandarina significa que está vie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vir la cáscara de mandarina cura la 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parte o formato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ruta ente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ajos pelad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alladur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ajos en almíb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iel holgad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secan y se comen el mismo dí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roma; hay que lavar la pi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man azúcar aña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normal y facilita el pel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Viaja bien en la loncher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ndarina entera conserva la ___ y la masticación; los gajos en ___ suman azúcar añadido y se tratan como opción ocasional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 o mane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mandarina está firme y pesa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iel está muy arrugada y sec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cáscara está entera y sin golp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uele a fermentado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ay moho en una pieza de la bol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fruta se lavó antes de pelar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os gajos están firmes y jugos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bolsa se guardó en un lugar fres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ijo mandarinas firmes y reviso las del fondo de la bols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vo la fruta antes de pelarla y me lavo las man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os gajos son de fruta, los del almíbar cuentan igual que los fresc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ando una mandarina entera en la lonche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Guardo la bolsa en un lugar fresco y ventilado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07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07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07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07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07-ex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07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07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07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una mandarina firme, decides si la llevas entera o en gajos, mides una porción casera y distingues la fruta fresca de la de almíb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formas de consumo y la tabla de situaciones; vuelve a clasificar las señales de compr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mandarina que comiste. ¿La pelaste y la comiste entera o la cambiaste por jugo o por gajos en almíbar? ¿Cuántas piezas habrías necesitado para llenar un vaso? Escribe un cambio pequeño para la próxima compra y una forma de llevarla sin que se sequ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mandar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uta ent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aja bien y conserva fi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jos pel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secan; comer el mismo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l hol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rmal y fácil de pe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míb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a azúcar aña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ite de la cásc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ja los dedos pegajo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mandarin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07-mandarin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piel holgada significa que la mandarina está viej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Es normal en muchas variedades y facilita el pelado. Lo que importa es que los gajos estén firmes y jugosos y que no haya moho ni olor a fermentado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 mandarina es una porción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mandarinas medianas o una taza de gajos para un adulto; una pieza suele bastar para un niño. No hace falta pesar la frut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s gajos en almíbar son fruta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n parte de la fruta, pero suman azúcar añadido. Se escurren y se tratan como opción ocasional, no como la fruta fresca del dí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varse las manos al pelar mandarinas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eite de la cáscara deja los dedos pegajosos y puede irritar la piel y los ojos. Lavarse las manos evita pasar ese aceite a los gajos o a la car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si una mandarina tiene moho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mandarina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charla y revisar las demás. El moho puede extenderse a las piezas vecinas y lavar la fruta no la vuelve segur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ndarina aporta agua, fibra, vitamina C, carotenoides y potasio, y se pela con la mano. Elige piezas firmes y pesadas, lava la cáscara antes de pelarlas y no las juzgues por la holgura de la piel. Dos mandarinas medianas o una taza de gajos son una porción casera; el jugo y el almíbar no sustituyen a la fruta fresca. No esperes que cure la tos ni que haga adelgazar, y no la prohíbas por su acidez si a ti no te molesta. Una mandarina bien elegida y bien lavada es una colación práctica; ninguna frase hecha la vuelve medicina ni enemig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frutas y verduras forman parte de esa base. No fija porciones ni sustituye una consult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Promueve patrones y prácticas más saludables y sostenibles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7-mandarina"/>
              </a:rPr>
              <a:t><![CDATA[Mandar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USDA-FDC · USDA FoodData Central, base de datos pública de composición de alimentos · https://fdc.nal.usda.gov/ · consulta: 2026-10-25 · alcance: Alcance internacional (Estados Unidos). Se usó para confirmar de forma cualitativa el aporte de la mandarina; no se transcribieron gramos, miligramos ni kilocalor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2026-10-26T09:43:34Z</dcterms:created>
  <dcterms:modified xsi:type="dcterms:W3CDTF">2026-10-26T09:43:34Z</dcterms:modified>
  <dc:title>Mandarina: qué aporta y cómo llevarla a la mesa</dc:title>
  <dc:description>Presentación editable del OA «Mandarina: qué aporta y cómo llevarla a la mesa». Enlace: https://saludyestetica.lumbre.lat/object/sye-bib-oa07-mandarina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