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aranj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naranj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red al plato: la na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lavar, partir y guardar una na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na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fibra, comodidad y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partir y guardar na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esa la piez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naranja firme y pesada para su tamaño suele tener más jugo. Evita las que se sienten ligeras o con zonas bla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partir y guardar na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ra la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a superficie entera, sin grietas profundas, moho ni manchas blandas. El color verde parcial no siempre indica falta de madur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partir y guardar na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y f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la pieza bajo el chorro y frótala con la mano o un cepillo suave. Aunque no comas la cáscara, el cuchillo la atravi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partir y guardar na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e el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ajos para la mesa, mitades para exprimir, ralladura para perfumar. Si usas ralladura, lava la pieza con más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partir y guardar na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irve sin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ueba la fruta antes de endulzar. El limón y el chile cambian el sabor sin añadir azúcar; el jugo se sirve solo o con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partir y guardar na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piezas enteras van a un lugar fresco o al refrigerador. El jugo, tapado y en frío, se consume pronto; los gajos,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uesto de jugos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aúl, nombre inventado, vende jugo y fruta. Su hija prefiere el jugo, una clienta pide naranjas «para el resfriado» y otra quiere ralladura para un pastel. En casa la jarra de jugo se acaba antes qu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uesto de jugos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jugo de varias naranjas se bebe en minutos y no exige masticar; la fruta entera tarda más y conserva la fibra. La vitamina C no cura un resfriado, y la ralladura sólo es segura si la cáscara se lava. La bolsa no necesita refrigeración inmediata, pero dura más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uesto de jugos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úl ofrece media naranja en gajos a su hija y deja el jugo para el desayuno del domingo. Vende la fruta entera como fruta, no como remedio, y explica que la ralladura se lava antes de usarse. Guarda las naranjas en un cajón ventilado y pasa al refrigerador las que no venderá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que la naranja llegue bien 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jugo pierde masticación y buena parte de la fibra, y puede llevar vari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conserva agua, azúcares y parte de la vitamina C, pero deja atrás la masticación y buena parte de la fibra. Un vaso puede concentrar varias na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el mito del jugo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naranja mediana o una taza de ga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mide con piezas y tazas: una naranja mediana o una taza de gajos es una porción casera. No hace falta pes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usa medidas de cocina,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orta vitamina C y agua, pero no reemplaza una alimentación variada ni un tratamiento indicado por un profesional. Ningún alimento cura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trata la frase como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chillo atraviesa la cáscara y puede arrastrar tierra o suciedad hacia la pulpa. Lavar y frotar la pieza antes de cortarla reduce es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conservación e higiene l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uta entera → Conserva fibra y mast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te blanca → Aporta fibra, aunque am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alladura → Aroma; hay que lavar la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go → Pierde fibra y se bebe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ranja con moho → Se descarta, no se aprov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ormato y cada estado piden una decisión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la masticación se pierden en buena parte al exprimir. Lavar la cáscara evita que el cuchillo arrastre suciedad a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l aporte y de la higiene d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naranja está firme y pesad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ene una zona blanda y osc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cáscara está entera y sin griet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ay moho en una pieza de la bol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jugo se guardó tapado en frí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cáscara está pegajo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naranja se lavó antes de partirl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olor y estado de la bolsa son señales observables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jugo es de naranja, cuenta igual que tres piezas ent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no equivale a la fruta entera: pierde masticación y buena parte de la fibra, y un vaso puede llevar varias na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istingue fruta entera de jugo y explica qué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6-naranj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tomaste jugo de naranja. ¿Cuántas piezas crees que llevaba el vaso? ¿Lo bebiste en el mismo tiempo que te tomaría pelar una naranja? Escribe un cambio pequeño para la próxima compra: elegir fruta entera para la lonchera, rallar la cáscara después de lavarla o dejar el jugo para una oca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na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na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vaso de jugo equivale a una naranj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jugo pierde la masticación y buena parte de la fibra, y un vaso puede llevar dos o tres piezas. La fruta entera conserva más y se come más d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lavar la naranja si sólo se va a expri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El cuchillo atraviesa la cáscara y las manos la tocan; lavar y frotar la pieza reduce la suciedad que puede llegar a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a parte bla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comerse y aporta fibra. Si su amargor molesta, se retira en parte; no es obligatorio eliminarla t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naranja mediana o una taza de gajos. Para un niño, media naranja o unos gajos. No hace falta pes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una naranja tiene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echarla. El moho puede extenderse más allá de lo visible y lavar la pieza no la vuelve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6-naranj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082" r:id="rId1"/>
    <p:sldLayoutId id="2482024083" r:id="rId2"/>
    <p:sldLayoutId id="2482024084" r:id="rId3"/>
    <p:sldLayoutId id="24820240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2a38c8890256e425a697091542dac64794f7e73d26f85941.jpg"/>
  <Relationship Id="rId3" Type="http://schemas.openxmlformats.org/officeDocument/2006/relationships/hyperlink" Target="https://saludyestetica.lumbre.lat/object/sye-bib-oa06-naranj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06-naranja" TargetMode="External"/>
  <Relationship Id="rId4" Type="http://schemas.openxmlformats.org/officeDocument/2006/relationships/hyperlink" Target="https://saludyestetica.lumbre.lat/object/sye-bib-oa06-naranj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06-naranja" TargetMode="External"/>
  <Relationship Id="rId4" Type="http://schemas.openxmlformats.org/officeDocument/2006/relationships/hyperlink" Target="https://saludyestetica.lumbre.lat/object/sye-bib-oa06-naranja"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06-naranja" TargetMode="External"/>
  <Relationship Id="rId4" Type="http://schemas.openxmlformats.org/officeDocument/2006/relationships/hyperlink" Target="https://saludyestetica.lumbre.lat/object/sye-bib-oa06-naranja"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hyperlink" Target="https://saludyestetica.lumbre.lat/object/sye-bib-oa06-naranja"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6-naranja"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aran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06-naranj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aporta la naranja entera frente al jugo, medir una porción con medidas caseras y decidir cómo elegirla, lavarla, guardarla y servirla sin convertirla en remedio ni en obligación.]]></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naranja, cómo se mide una porción casera, cómo llevarla a la mesa, una preparación sencilla, compra y conservación, y los mitos más frecu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aranja · cítricos · vitamina C · jugo · fib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aranj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úl —nombre inventado— tiene un puesto de jugos en un mercado y, en casa, una jarra de jugo de naranja nunca falta. Su hija de doce años prefiere el jugo a la fruta y su madre le dice que así «toma más vitaminas». Una clienta le pide naranjas «para el resfriado» y otra le pregunta si la cáscara se puede rallar en un past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aranj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úl quiere responder sin exagerar: no sabe si un vaso de jugo equivale a comerse una naranja, si la bolsa debe ir al refrigerador o si la parte blanca se tira siempre. Esta ficha separa la fruta entera del jugo, propone medidas caseras y explica cómo elegir, lavar y guardar la naranja sin convertirla en remedi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podrá decidir qué vender, qué servir en casa y qué dejar para ocasi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naran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aranja es una fruta con mucha agua, azúcares propios, fibra y vitamina C. La pulpa aporta fibra y la parte blanca que rodea los gajos también, aunque a muchas personas les moleste su sabor amargo y la retiren. También aporta potasio, folato y carotenoides, los compuestos que dan color a la fru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naran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fuente importante de proteína ni de grasa, y su vitamina C varía con la variedad, la madurez y el tiempo de guarda: una naranja vieja o mal conservada no aporta lo mismo que una recién cortada. Comer naranja no cura un resfriado ni sustituye una alimentación variada; lo que hace es sumar agua, fibra y micronutrientes a lo que ya comes.]]></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go conserva parte de la vitamina C y los azúcares, pero deja atrás la masticación y buena parte de la fibra, sobre todo cuando se cue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naranja mediana o una taza de gajos. Para un niño pequeño, media naranja o unos cuantos gajos suele ser suficiente; para un adulto, una pieza entera es una colación razonable. La cáscara no se come, pero se lava porque el cuchillo la atravies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blanca se puede comer o retirar según el gusto; si se retira toda, se pierde algo de fibra. Un vaso de jugo puede llevar dos o tres naranjas y se bebe en menos tiempo del que tomaría pelar y masticar una sola, así que no es la misma medida. Para la mesa, calcula una naranja por persona y corta más si hay niñ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descr=""/>
          <p:cNvSpPr/>
          <p:nvPr/>
        </p:nvSpPr>
        <p:spPr>
          <a:xfrm>
            <a:off x="514350" y="1876425"/>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pesar la fruta: la pieza, la taza y el vaso son medidas suficientes para decidir una porción cotidiana.]]></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3526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 la naranja, cómo se mide una porción casera y cómo se elige o conserva; no prescribe dietas ni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jugo no reemplaza la fruta]]></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vaso de jugo puede llevar varias naranjas, pierde la masticación y buena parte de la fibra. Tómarlo no es equivalente a comerse una pieza enter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antes de cortar]]></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áscara también se lava cuando sólo vas a exprimir la fruta: el cuchillo y las manos arrastran lo que hay en la superficie hacia la pul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aranja se come entera, en gajos, en ensalada o como ralladura. En gajos combina con jícama, betabel, hinojo, aguacate, nueces y queso fresco; la ralladura perfuma yogur, avena o un aderezo. En el desayuno, una naranja entera al lado de huevo o frijol suma fibra y agua; en la comida, una ensalada con gajos y hojas verdes cambia la textura del pla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irves con chile y limón, ya tiene sabor suficiente: no necesita azúcar ni miel. El jugo puede acompañar una comida, pero conviene tratarlo como bebida ocasional y no como la fruta del día. Para llevar, los gajos van en un recipiente cerrado y se comen el mismo día; la naranja entera viaja mejor y se pela en el moment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combinación vuelve la naranja más medicinal: sólo cambia el sabor y lo que acompaña al pla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red al plato: la naranja">
            <a:hlinkClick r:id="rId3" tooltip="De la red al plato: la naranj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lavar, partir y guardar una naran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6-naranj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alada de naranja, jícama y limón. Lava la naranja y la jícama bajo el chorro de agua y sécalas. Pela la jícama y córtala en bastones; pela la naranja y separa los gajos, retirando la parte blanca que te estorbe. Coloca la jícama y los gajos en un tazón hon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rime medio limón, agrega una pizca de sal y, si te gusta, chile en polvo. Revuelve con cuidado para no romper los gajos y sirve de inmediato. Si la preparas para llevar, guarda el limón aparte y mezcla antes de comer. No hace falta azúcar: el jugo que sueltan los gajos endulza la jíc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bien la tabla y el cuchillo después de cortar la cáscara, y lávate las manos antes de serv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naranja y una decisión posible. No es una prescripción: ordena la compra y el serv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09800"/>
                <a:gridCol w="2571750"/>
                <a:gridCol w="3333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aranja está firme y pe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e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vala y cómela entera o en ga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una zona bl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árala y descártala si hue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áscara tiene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ho puede ir más allá de l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cha la pieza; no la laves para aprovech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jugo para toda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jugo pierde fibra y se deteri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rime lo del día y guárdalo tapado en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09800"/>
                <a:gridCol w="2571750"/>
                <a:gridCol w="3333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iño rechaza la frut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iere beb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 gajos o media naranja antes que un vaso gra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s a rallar la 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uperficie puede traer t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 y frota la pieza; usa sólo la parte colore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naranjas firmes, pesadas para su tamaño y con la cáscara entera, sin zonas blandas, grietas profundas ni moho. El color verde en una parte no siempre significa que esté inmadura: depende de la variedad y del clima. Una cáscara muy gruesa no garantiza más ju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sa, las naranjas enteras duran varios días en un lugar fresco y ventilado; si hace calor o las vas a guardar más tiempo, el refrigerador las conserva mejor. Lávalas antes de partirlas, aunque no comas la cáscara, porque el cuchillo arrastra lo que hay en la superficie. Lávate las manos y limpia la tabla después de manipular cáscara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go recién hecho se guarda tapado en el refrigerador y se consume pronto; si huele a fermentado o cambia de sabor, se descarta. No hace falta lavar la fruta con jabón ni con productos de limpiez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naranja">
            <a:hlinkClick r:id="rId3" tooltip="Cinco formas de comer naranj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fibra, comodidad y azúcar añad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6-naranja"/>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aranja cura el resfriado»: no. Aporta vitamina C y agua, pero no reemplaza una alimentación variada ni un tratamiento indicado por un profesional. «Un jugo es lo mismo que una naranja»: no; el jugo pierde masticación y buena parte de la fibra, y un vaso puede llevar varias piezas. «La naranja en ayunas quema grasa»: ningún alimento hace eso; lo que cambia es el conjunto del dí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ácido daña el estómago»: a muchas personas no les molesta, pero si tienes reflujo o molestias al comer cítricos, ajusta la cantidad y consulta si persiste. «La parte blanca es basura»: aporta fibra; retirarla es una decisión de sabor, no una obligación. «La cáscara no sirve»: la ralladura perfuma, siempre que la lave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ideas convierte la naranja en medicina ni en enemig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partir y guardar naranjas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esa la pieza en la man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naranja firme y pesada para su tamaño suele tener más jugo. Evita las que se sienten ligeras o con zonas bland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partir y guardar naranjas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 cásca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a superficie entera, sin grietas profundas, moho ni manchas blandas. El color verde parcial no siempre indica falta de madurez.]]></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partir y guardar naranjas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y frot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la pieza bajo el chorro y frótala con la mano o un cepillo suave. Aunque no comas la cáscara, el cuchillo la atravie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partir y guardar naranjas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el cort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jos para la mesa, mitades para exprimir, ralladura para perfumar. Si usas ralladura, lava la pieza con más cuid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partir y guardar naranjas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sin azúc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la fruta antes de endulzar. El limón y el chile cambian el sabor sin añadir azúcar; el jugo se sirve solo o con agu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partir y guardar naranjas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o que sob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iezas enteras van a un lugar fresco o al refrigerador. El jugo, tapado y en frío, se consume pronto; los gajos, el mismo d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uesto de jugos de Raúl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úl, nombre inventado, vende jugo y fruta. Su hija prefiere el jugo, una clienta pide naranjas «para el resfriado» y otra quiere ralladura para un pastel. En casa la jarra de jugo se acaba antes que la fru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uesto de jugos de Raúl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go de varias naranjas se bebe en minutos y no exige masticar; la fruta entera tarda más y conserva la fibra. La vitamina C no cura un resfriado, y la ralladura sólo es segura si la cáscara se lava. La bolsa no necesita refrigeración inmediata, pero dura más en frí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uesto de jugos de Raúl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úl ofrece media naranja en gajos a su hija y deja el jugo para el desayuno del domingo. Vende la fruta entera como fruta, no como remedio, y explica que la ralladura se lava antes de usarse. Guarda las naranjas en un cajón ventilado y pasa al refrigerador las que no venderá pro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mprar la bolsa">
            <a:hlinkClick r:id="rId3" tooltip="Antes de comprar la bol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que la naranja llegue bien a la m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6-naranja"/>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la fruta entera por jugo a diario. El jugo se bebe rápido, puede llevar varias naranjas y pierde buena parte de la fibra. No es equivalente a comerse una piez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la fruta con jabón o desinfectante. La cáscara se lava con agua y frotación. Los productos de limpieza no están pensados para ingerirse y pueden dejar residuo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toda la parte blanca por costumbre. La parte blanca aporta fibra. Si su amargor molesta, se retira en parte, pero no es obligatorio eliminarla por comple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rimir una jarra y dejarla fuera del refrigerador. El jugo se deteriora más rápido que la fruta entera. Lo que no se consume pronto se tapa y se guarda en frío, o se descarta si huele m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naranja tiene moho o huele a fermentado, descártal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rallar la cáscara, lávale y frótala antes de usarl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reparas jugo, hazlo para el día y guárdalo tapado en frío.]]></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una colación, elige la fruta entera antes que el jugo.]]></a:t>
            </a:r>
          </a:p>
        </p:txBody>
      </p:sp>
      <p:sp>
        <p:nvSpPr>
          <p:cNvPr id="15" name=""/>
          <p:cNvSpPr txBox="1"/>
          <p:nvPr/>
        </p:nvSpPr>
        <p:spPr>
          <a:xfrm>
            <a:off x="514350" y="28003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reflujo o molestias con los cítricos, ajusta la porción y consulta si persis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naranja aparece picor en la boca, hinchazón de labios o garganta, ronchas o dificultad para respirar; esto último es una urgencia. También si tienes molestias digestivas persistentes, reflujo que empeora o una condición diagnosticada que te haga dudar sobre la porción de fruta o sobre el jugo. Esa decisión se ajusta con tu equipo de salud. Esta ficha no diagnostica ni prescribe y no sustituye una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ferencia hay entre una naranja entera y un vaso de jug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jugo conserva más fibra porque no se mastic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jugo pierde masticación y buena parte de la fibra, y puede llevar varias piez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ruta entera no aporta vitamina C.]]></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jugo siempre tiene menos azúcar que la fru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naranja para un adul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naranja mediana o una taza de gaj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caja complet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a cáscara rallad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es vasos de jugo al d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naranja cura el resfria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áscara de la naranja debe lavarse aunque no se com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o forma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uta ente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rte blan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allad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Jug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aranja con moh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orta fibra, aunque amarg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roma; hay que lavar la cásca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erde fibra y se bebe rápi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descarta, no se aprovech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serva fibra y mastic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aranja entera conserva la ___ que el jugo deja atrás; antes de cortarla conviene ___ la cáscara bajo el chorro de agu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naranja está firme y pesad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ne una zona blanda y osc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áscara está entera y sin grieta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ele a ferment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y moho en una pieza de la bols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jugo se guardó tapado en frí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cáscara está pegajos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naranja se lavó antes de partirl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naranjas firmes y reviso las del fondo de la bols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o la cáscara antes de partir la fru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jugo es de naranja, cuenta igual que tres piezas enter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los gajos con limón y sin azúcar añadid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el jugo tapado en el refrigerador y lo consumo pron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06-ex0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a naranja firme, decides si la comes entera o en gajos, mides una porción casera y sabes cómo lavarla y guardarl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nsumo y la tabla de situaciones; vuelve a clasificar las señales de comp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tomaste jugo de naranja. ¿Cuántas piezas crees que llevaba el vaso? ¿Lo bebiste en el mismo tiempo que te tomaría pelar una naranja? Escribe un cambio pequeño para la próxima compra: elegir fruta entera para la lonchera, rallar la cáscara después de lavarla o dejar el jugo para una ocasión.]]></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naran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 fibra y mast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 fibra y puede llevar varias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blan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 fibra, aunque am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ava antes de cortar o ral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ranja con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arta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naranj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06-naranja"/>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vaso de jugo equivale a una naranja ente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jugo pierde la masticación y buena parte de la fibra, y un vaso puede llevar dos o tres piezas. La fruta entera conserva más y se come más despa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lavar la naranja si sólo se va a exprim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El cuchillo atraviesa la cáscara y las manos la tocan; lavar y frotar la pieza reduce la suciedad que puede llegar a la pulp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a parte blanc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comerse y aporta fibra. Si su amargor molesta, se retira en parte; no es obligatorio eliminarla to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una por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naranja mediana o una taza de gajos. Para un niño, media naranja o unos gajos. No hace falta pesar la fru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una naranja tiene moh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naranj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echarla. El moho puede extenderse más allá de lo visible y lavar la pieza no la vuelve segu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aranja aporta agua, fibra, vitamina C, potasio y folato, y su parte blanca también cuenta. Elige piezas firmes y pesadas, lávalas antes de cortarlas y decide si las comes enteras o en gajos. El jugo no sustituye a la fruta: pierde masticación y buena parte de la fibra, y un vaso puede llevar varias naranjas. No esperes que cure un resfriado ni que queme grasa, y no la prohíbas por su acidez. Una naranja bien elegida, lavada y servida sin azúcar añadida es una colación práctica; ninguna frase hecha la vuelve medicina ni enemig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mueve patrones y prácticas más saludables y sostenibles con alimentos locales y de temporada. No fija porciones individua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6-naranja"/>
              </a:rPr>
              <a:t><![CDATA[Naran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de forma cualitativa el aporte de la naranja y la diferencia con el jugo;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2026-10-26T09:43:29Z</dcterms:created>
  <dcterms:modified xsi:type="dcterms:W3CDTF">2026-10-26T09:43:29Z</dcterms:modified>
  <dc:title>Naranja: qué aporta y cómo llevarla a la mesa</dc:title>
  <dc:description>Presentación editable del OA «Naranja: qué aporta y cómo llevarla a la mesa». Enlace: https://saludyestetica.lumbre.lat/object/sye-bib-oa06-naranja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