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5-manzan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zana: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manzan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bolsa a la lonch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lavar, cortar y empacar una manz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reparación sencill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manz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fibra, comodidad y azúcar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anz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esa la piez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manzana firme y pesada para su tamaño suele estar en buen estado. Evita las que se sienten ligeras o con zonas bla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anz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ira la cás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a superficie entera, sin golpes, grietas ni manchas blandas. El color depende de la variedad y no garantiza dulz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anz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a antes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y frota suavemente la cáscara, aunque vayas a pelarla. El cuchillo puede arrastrar lo que hay en l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anz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cide el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era para la lonchera, en gajos para la mesa, rallada para la avena. Si la cortas, consume los gajos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anz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Usa lim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rime limón sobre los gajos y revuelve. Ayuda a que se oxiden más despacio; no los vuelve eternos ni sustituye el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anz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manzanas enteras van al refrigerador o a un lugar fresco y seco. Los gajos, en un recipiente cerrado y frío, lejos de otros alimentos que huelan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onchera de Veró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Verónica, nombre inventado, compra una bolsa de manzanas cada semana. Su hijo de siete años sólo las come peladas y deja los gajos cuando se oscurecen. La abuela dice que una manzana al día lo resuelve todo y que el jugo es lo mismo qu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onchera de Veró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blema no es la manzana: es el formato. Una pieza entera resiste la lonchera; los gajos sin limón se oxidan y se ven menos apetitosos, aunque no estén malos. El jugo pierde fibra y masticación, y un vaso puede llevar más fruta de la que el niño comería entera. La cáscara aporta fibra, pero forzarla no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onchera de Veró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ónica manda una manzana pequeña entera, lavada, y a veces gajos con limón en un recipiente rígido. Prueba una variedad más dulce para que el niño acepte la cáscara. Deja el jugo para ocasiones y no lo usa como sustituto diario. No necesita una regla mágica: ajustó el formato y la var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para que la manzana llegue cruj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Se pierde parte de la fibra que aporta la cás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áscara concentra fibra y compuestos que le dan color y sabor. Pelarla no la vuelve mala, pero reduce parte de lo que a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explica el papel de la cás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5-manzan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pierde masticación y buena parte de la fibra, y puede llevar varias manz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jugo conserva agua y azúcares, pero pierde la masticación y buena parte de la fibra. Un vaso puede concentrar varias f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istingue fruta entera de jugo en la sección de porción y en los m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5-manzan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 dicho, no una garantía. La manzana aporta fibra y micronutrientes, pero no sustituye una alimentación variada ni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trata la frase como mito y explica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5-manzan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scurecimiento es oxidación, no moho. Si huele bien y no sabe raro, se puede comer; el limón y el frío ayudan a retra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preparación y la tabla de situaciones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5-manzan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áscara → Aporta fibra si está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jos con limón → Se oxidan más d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go → Pierde fibra y mast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zana firme → Buena para la lonch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zana magullada → Acelera el deterioro de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ormato y cada estado piden una decisión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5-manzan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ox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de la cáscara y la oxidación de la pulpa son dos datos distintos que ayudan a decidir si pelar, cortar o guar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cualitativa de la composición y del oscur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5-manzan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manzana está firme y pesad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iene una zona blanda y oscu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cáscara está entera y sin golpe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uele a fermenta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bolsa trae una pieza magullada al fon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os gajos se guardaron con limón y frí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cáscara está pegajos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manzana va entera en la loncher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rmeza, olor y estado de la bolsa son señales observables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5-manzan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jugo es de manzana, cuenta igual que una piez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jugo pierde la masticación y buena parte de la fibra, y un vaso puede llevar varias manzanas. No equivale a una piez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istingue fruta entera de jugo y explica qué s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5-manzan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manzana que comiste. ¿La pelaste por costumbre o porque te molestaba la cáscara? ¿La comiste entera o en jugo? ¿Cuánto tiempo pasó desde que la cortaste? Escribe un cambio pequeño para la próxima compra y una forma de ofrecerla que no termine en la bas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manz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manz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s necesario pelar la manz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cáscara aporta fibra y compuestos que le dan color y sabor. Se come si está limpia; si molesta, se puede ofrecer en gajos y probar otras varie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jugo de manzana es igual qu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jugo pierde la masticación y buena parte de la fibra, y un vaso puede llevar varias manzanas. La fruta entera conserv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oscurece la manzana 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oxidación, no por moho. Si huele bien y no sabe raro, se puede comer. El limón y el frío ayudan a retrasar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 manzana sir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manzana mediana o una taza de gajos. Para un niño, una pieza pequeña o media grande; para una colación, un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a manzana magul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pararla de las demás, revisar la bolsa y consumir o descartar la pieza dañada. Una fruta magullada acelera el deterioro de las o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5-manzan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548" r:id="rId1"/>
    <p:sldLayoutId id="2482026549" r:id="rId2"/>
    <p:sldLayoutId id="2482026550" r:id="rId3"/>
    <p:sldLayoutId id="248202655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5fdf09fd3a25bf6991ac7cc8c51fc696c22073a1c976a991.jpg"/>
  <Relationship Id="rId3" Type="http://schemas.openxmlformats.org/officeDocument/2006/relationships/hyperlink" Target="https://saludyestetica.lumbre.lat/object/sye-bib-oa05-manzan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05-manzana" TargetMode="External"/>
  <Relationship Id="rId4" Type="http://schemas.openxmlformats.org/officeDocument/2006/relationships/hyperlink" Target="https://saludyestetica.lumbre.lat/object/sye-bib-oa05-manzana"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05-manzana" TargetMode="External"/>
  <Relationship Id="rId4" Type="http://schemas.openxmlformats.org/officeDocument/2006/relationships/hyperlink" Target="https://saludyestetica.lumbre.lat/object/sye-bib-oa05-manzana"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05-manzana" TargetMode="External"/>
  <Relationship Id="rId4" Type="http://schemas.openxmlformats.org/officeDocument/2006/relationships/hyperlink" Target="https://saludyestetica.lumbre.lat/object/sye-bib-oa05-manzana"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hyperlink" Target="https://saludyestetica.lumbre.lat/object/sye-bib-oa05-manzana"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5-manzana"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z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05-manzan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la manzana, medir una porción con medidas de cocina y decidir cómo elegirla, cortarla, guardarla y servirla sin confundir el jugo con la fruta ni la cáscara con un adorn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manzana, cómo se mide una porción casera, cómo llevarla a la mesa y a la lonchera, una preparación sencilla, compra y conservación, y los mitos más frecue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nzana · fruta · fibra · lonchera · jugo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zana: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Verónica —nombre inventado— prepara la lonchera de su hijo de siete años. Compra una bolsa de manzanas cada semana, pero el niño sólo se las come peladas y, si van cortadas, las deja porque se oscurecen. Su madre le dice que «una manzana al día» resuelve todo y que un jugo de manzana es lo mismo que la fru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zana: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ónica duda: no sabe si la cáscara es necesaria, si el jugo cuenta como fruta o si una manzana grande es demasiada para un niño. Quiere una colación práctica que no termine en la basura. Esta ficha responde con medidas caseras y criterios de compra, sin convertir la manzana en medicina ni en obligación.]]></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Verónica podrá decidir qué mandar, cómo cortarlo y cuándo ofrecer jugo y cuándo fruta ente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manza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zana es una fruta con mucha agua, fibra y azúcares propios. Su pulpa y su cáscara aportan fibra —en buena parte pectina—, vitamina C en cantidad modesta, potasio y compuestos fenólicos que le dan color y sabor. La cáscara concentra buena parte de la fibra y de esos compuestos, por eso pelarla siempre reduce lo que apor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manza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zana no es una fuente importante de proteína ni de grasa, y su vitamina C es menor que la de otras frutas; eso no la vuelve inútil, sólo distinta. Al cortarla, la pulpa se oscurece por oxidación, no porque esté mala. Su sabor va del ácido al dulce según la variedad y la madurez. Es una fruta práctica, resistente y fácil de transportar, y eso explica su lugar en la lonche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manzana mediana o una taza de manzana en gajos. Para una colación, una manzana basta; para el lunch de un niño, una pequeña o media grande. El corazón y las semillas no se cuentan: se retiran y se desechan.]]></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áscara sí se cuenta y se come si está limpia; si se pela, la porción sigue siendo la misma, pero se pierde parte de la fibra. Una manzana entera se transporta bien; cortada, se oxida y se ablanda, así que conviene comerla el mismo dí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descr=""/>
          <p:cNvSpPr/>
          <p:nvPr/>
        </p:nvSpPr>
        <p:spPr>
          <a:xfrm>
            <a:off x="514350" y="25336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jugo, la manzana se vuelve bebida y pierde la masticación y buena parte de la fibra; no es equivalente a la fruta entera. La medida casera ayuda a distinguir una colación de un postre con azúcar añadido.]]></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3019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Explica qué aporta la manzana, cómo se mide una porción casera y cómo se elige o conserva; no prescribe dietas ni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jugo no es la fruta]]></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jugo de manzana pierde la masticación y buena parte de la fibra, y puede llevar varias frutas en un vaso. La fruta entera conserva lo que el jugo deja atrás.]]></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ón y frío para los gajos]]></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ndas manzana cortada, unta limón y guárdala en un recipiente cerrado y frío. Se oxidará menos y llegará mejor a la hora del lun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zana se come sola, en gajos, en ensalada, rallada o como postre. Combina con limón, canela, crema de cacahuate, yogurt, avena y queso fresco. En una ensalada, en gajos con hojas verdes y nueces; rallada, sobre avena o yogurt; en gajos, con limón para que no se oscurezca. Su dulzor depende de la variedad: algunas son ácidas y otras muy dulces, así que prueba antes de endulz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 azúcar ni miel; si la sirves con canela, ya tiene sabor. En la lonchera, una manzana entera es más práctica que los gajos; si la mandas cortada, unta limón y usa un recipiente rígido. La manzana también se hornea o se cocina en compota, pero entonces cambia la textura y se puede añadir azúcar sin darse cuen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 la bolsa a la lonchera">
            <a:hlinkClick r:id="rId3" tooltip="De la bolsa a la loncher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lavar, cortar y empacar una manz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5-manzana"/>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zana en gajos con limón y canela. Lava la manzana, sécala y córtala en cuartos. Retira el corazón y las semillas con un cuchillo pequeño. Corta cada cuarto en gajos delgados y colócalos en un tazón. Exprime limón sobre los gajos y revuelve para que se impregnen; esto ayuda a que se oscurezcan más despaci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olvorea canela y sirve de inmediato, solos o con yogurt natural. Si los llevas de lunch, guarda los gajos en un recipiente cerrado y transporta el limón aparte. No hace falta azúcar. También puedes rallar la manzana sobre la avena y agregar cane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me los gajos el mismo día; si se oscurecen, no están malos, sólo se oxida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manzana y una decisión posible. No es una prescripción: ordena la compra y la lonche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00275"/>
                <a:gridCol w="1990725"/>
                <a:gridCol w="3924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nzana está firme y pe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ena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ávala y cómela entera o en ga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una zona bl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pa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árala, revisa el resto y descártala si huele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gajos se oscurecie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oxidación, no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uelen bien, se comen; el limón ayuda a retras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iño no quiere la c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a p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 gajos con cáscara y prueba variedades más dul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200275"/>
                <a:gridCol w="1990725"/>
                <a:gridCol w="3924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jugo en lugar de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de fibra y mast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iere la fruta entera; deja el jugo para oca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para la lonch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que llegar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da una pieza entera o gajos con limón en recipiente ríg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manzanas firmes, pesadas para su tamaño y con la cáscara entera, sin golpes ni zonas blandas. El color depende de la variedad; no hay uno que garantice dulzor. Huele la fruta: un aroma fresco indica que está en buen estado; si huele a fermentado o la cáscara está pegajosa, no la compres. En casa, guárdalas en el refrigerador o en un lugar fresco y seco, separadas de otras frutas que maduran rápido. Lávalas antes de comer o cortar, aunque las vayas a pelar. Si compras una bolsa grande, revisa las piezas del fondo y separa las magulladas. Una manzana cortada se oxida; el limón ayuda, pero no la conserva indefinidame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manzana">
            <a:hlinkClick r:id="rId3" tooltip="Cinco formas de comer manzan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fibra, comodidad y azúcar añad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5-manzana"/>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anzana al día mantiene al médico lejos»: es un dicho, no una garantía. La manzana aporta fibra y micronutrientes, pero no sustituye una alimentación variada ni una consulta. «La manzana limpia los dientes»: no reemplaza el cepillado; su azúcar y su acidez también cuenta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ugo de manzana es lo mismo que la fruta»: no. El jugo pierde la masticación y buena parte de la fibra, y un vaso puede llevar varias manzanas. «La cáscara no se come»: se come si está limpia; pelarla siempre reduce la fib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zana engorda de noche»: la hora no cambia los nutrientes; lo que cambia es la porción y el conjunto del día. Ninguna de estas ideas la vuelve buena o m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anzanas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esa la pieza en la man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anzana firme y pesada para su tamaño suele estar en buen estado. Evita las que se sienten ligeras o con zonas bland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anzanas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la cáscar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a superficie entera, sin golpes, grietas ni manchas blandas. El color depende de la variedad y no garantiza dulz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anzanas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antes de come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y frota suavemente la cáscara, aunque vayas a pelarla. El cuchillo puede arrastrar lo que hay en la superfic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anzanas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el format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ra para la lonchera, en gajos para la mesa, rallada para la avena. Si la cortas, consume los gajos el mismo dí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anzanas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sa lim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rime limón sobre los gajos y revuelve. Ayuda a que se oxiden más despacio; no los vuelve eternos ni sustituye el frí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anzanas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en frí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anzanas enteras van al refrigerador o a un lugar fresco y seco. Los gajos, en un recipiente cerrado y frío, lejos de otros alimentos que huelan fuer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lonchera de Verónic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Verónica, nombre inventado, compra una bolsa de manzanas cada semana. Su hijo de siete años sólo las come peladas y deja los gajos cuando se oscurecen. La abuela dice que una manzana al día lo resuelve todo y que el jugo es lo mismo que la fru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lonchera de Verónic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la manzana: es el formato. Una pieza entera resiste la lonchera; los gajos sin limón se oxidan y se ven menos apetitosos, aunque no estén malos. El jugo pierde fibra y masticación, y un vaso puede llevar más fruta de la que el niño comería entera. La cáscara aporta fibra, pero forzarla no ayu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lonchera de Verónic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ónica manda una manzana pequeña entera, lavada, y a veces gajos con limón en un recipiente rígido. Prueba una variedad más dulce para que el niño acepte la cáscara. Deja el jugo para ocasiones y no lo usa como sustituto diario. No necesita una regla mágica: ajustó el formato y la varied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comprar la bolsa">
            <a:hlinkClick r:id="rId3" tooltip="Antes de comprar la bol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para que la manzana llegue cruj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5-manzana"/>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lar siempre la manzana por costumbre. La cáscara aporta fibra y compuestos que le dan color y sabor. Si está limpia y entera, no hay razón para retirarla; si a la persona le molesta, se puede ofrecer en gajos y probar otras variedade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la fruta entera por jugo a diario. El jugo pierde la masticación y buena parte de la fibra, y un vaso puede llevar varias manzanas. No es equivalente a comerse una pieza ente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rar los gajos porque se oscurecieron. El oscurecimiento es oxidación, no moho. Si huelen bien y no saben raro, se pueden comer; el limón y el frío ayudan a retrasarl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a bolsa grande sin revisar el fondo. Una manzana magullada acelera el deterioro de las demás. Revisar y separar las dañadas evita perder la bolsa comple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anzana está blanda o huele a fermentado, descártal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vas a mandar en la lonchera, elige una pieza entera y firme.]]></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rtas, unta limón y guárdala en frío.]]></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ofreces jugo, no lo cuentes como la fruta entera del día.]]></a:t>
            </a:r>
          </a:p>
        </p:txBody>
      </p:sp>
      <p:sp>
        <p:nvSpPr>
          <p:cNvPr id="15" name=""/>
          <p:cNvSpPr txBox="1"/>
          <p:nvPr/>
        </p:nvSpPr>
        <p:spPr>
          <a:xfrm>
            <a:off x="514350" y="28003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áscara molesta, prueba gajos y otras variedades antes de pelarla siemp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manzana aparece picor en la boca, hinchazón de labios o garganta, ronchas o dificultad para respirar; esto último es una urgencia. También si tienes molestias digestivas persistentes o una condición diagnosticada que te haga dudar sobre la porción de fruta. Esa decisión se ajusta con tu equipo de salud. Esta ficha no diagnostica ni prescribe y no sustituye un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asa cuando se pela una manza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pierde parte de la fibra que aporta la cáscar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ruta se vuelve más nutritiv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aparecen todos sus azúcare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convierte en jug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aso de jugo de manzana es equivalente a una manzana ente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siempr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pierde masticación y buena parte de la fibra, y puede llevar varias manzana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í, si no tiene azúcar añadi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ólo si se toma en ayun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manzana al día garantiza no enferm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manzana cortada que se oscurece puede seguir en buen est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rte o formato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ásca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ajos con lim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Jug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nzana firm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nzana magulla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oxidan más despac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erde fibra y mastica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ena para la lonche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elera el deterioro de la bols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porta fibra si está limp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áscara de la manzana aporta ___ y compuestos que le dan color; al cortarla, la pulpa se oscurece por ___ y no porque esté ma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 o mane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manzana está firme y pesad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ene una zona blanda y osc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cáscara está entera y sin golpe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uele a ferment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bolsa trae una pieza magullada al fon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s gajos se guardaron con limón y frí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cáscara está pegajos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manzana va entera en la loncher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manzanas firmes y reviso las del fondo de la bols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vo la fruta antes de cortarla, aunque la pel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jugo es de manzana, cuenta igual que una pieza enter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to limón a los gajos y los guardo en un recipiente cerrad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Ofrezco gajos con cáscara y pruebo una variedad más dul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05-ex0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0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a manzana firme, decides si pelarla o no, mides una porción casera y sabes cómo cortarla y guardarl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ormas de consumo y la tabla de situaciones; vuelve a clasificar las señal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manzana que comiste. ¿La pelaste por costumbre o porque te molestaba la cáscara? ¿La comiste entera o en jugo? ¿Cuánto tiempo pasó desde que la cortaste? Escribe un cambio pequeño para la próxima compra y una forma de ofrecerla que no termine en la basur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manz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rta fibra si está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xidan; el limón ay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de fibra y mast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zana fi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ena para la lonch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zana magul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lera el deterioro de la bol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manza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05-manzana"/>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anzan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s necesario pelar la manza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anzan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cáscara aporta fibra y compuestos que le dan color y sabor. Se come si está limpia; si molesta, se puede ofrecer en gajos y probar otras variedad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anzan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jugo de manzana es igual que la fru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anzan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jugo pierde la masticación y buena parte de la fibra, y un vaso puede llevar varias manzanas. La fruta entera conserva má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anzan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oscurece la manzana corta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anzan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oxidación, no por moho. Si huele bien y no sabe raro, se puede comer. El limón y el frío ayudan a retrasar el cambi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anzan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 manzana sirv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anzan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manzana mediana o una taza de gajos. Para un niño, una pieza pequeña o media grande; para una colación, una ente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anzan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a manzana magulla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anzan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pararla de las demás, revisar la bolsa y consumir o descartar la pieza dañada. Una fruta magullada acelera el deterioro de las otr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zana aporta agua, fibra, potasio y vitamina C en cantidad modesta, y su cáscara concentra parte de la fibra. Elige una pieza firme y pesada, lávala, y decide si la comes entera o en gajos con limón. No confundas el jugo con la fruta, no esperes que limpie los dientes ni que garantice salud, y no la prohíbas por la noche. Una manzana bien elegida, bien cortada y bien guardada es una colación práctica; ninguna frase hecha la vuelve medicina ni enemig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mueve patrones y prácticas más saludables y sostenibles con alimentos locales y de temporada. No fija porciones individual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5-manzana"/>
              </a:rPr>
              <a:t><![CDATA[Manza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los nutrientes que se describen de forma cualitativa;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2026-10-26T10:24:35Z</dcterms:created>
  <dcterms:modified xsi:type="dcterms:W3CDTF">2026-10-26T10:24:35Z</dcterms:modified>
  <dc:title>Manzana: qué aporta y cómo llevarla a la mesa</dc:title>
  <dc:description>Presentación editable del OA «Manzana: qué aporta y cómo llevarla a la mesa». Enlace: https://saludyestetica.lumbre.lat/object/sye-bib-oa05-manzana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