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átano: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plátan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racimo a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madurar, empacar y servir un plá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plá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dulzor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cáscara entera, sin golpes, moho ni zonas blandas. Las manchas pardas pequeñas son señal de dulzor, no de deteri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el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de para madurar en casa, amarillo para comer pronto, con manchas para postres o licuados. Elige según el uso, no por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para por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los verdes fuera y guarda los maduros en el refrigerador. La cáscara se oscurece, pero la pulpa se conserv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va antes de p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fruta aunque no te comas la cáscara; al pelarla, el cuchillo y las manos pueden arrastrar lo de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látano mediano o una taza en rodajas. Para una colación, medio plátano grande puede bastar; para el desayuno, uno me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guardar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provecha los muy mad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élalos, córtalos en rodajas y congélalos para licuados. No los dejes pudrirse en el frutero ni los uses si huelen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omás, nombre inventado, trabaja de noche y lleva un plátano para comer a media jornada. Un compañero le dice que la fruta de noche se convierte en grasa y otro que el plátano no es para diabéticos. Tomás no tiene diabetes y quiere una colació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átano no cambia de nutrientes por la hora. Lo que sí cambia es la porción y con qué se acompaña: solo, se digiere rápido y puede dejar hambre; con yogurt o un huevo, sostiene más. El plátano muy maduro se aplasta en la lonchera, así que conviene elegir uno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To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lleva un plátano mediano, firme, y un yogurt natural. Come la fruta a media jornada y no le añade azúcar. En casa deja madurar los verdes y refrigera los que ya están listos. No necesita prohibirse la fruta de noche ni creer que es un remedio: ajustó la porción y el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rac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madure en casa y no se pi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está en su punto y más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manchas pequeñas indican que el almidón se transformó en azúcares. Si la pulpa está firme y huele bien, el plátano está en su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distingue manchas pequeñas de zonas blandas o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 plátano mediano o una taza en roda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látano mediano o una taza en rodajas es una medida casera útil. El racimo entero o tres plátanos grandes en un licuado son porciones mucho may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y acompañar la fruta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ra no cambia los nutrientes ni las calorías del alimento. Lo que importa es la porción y el conjunto del día, no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miente la idea y sitúa el plátano en el patró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madurar cambia el almidón por azúcares y el sabor se vuelve más dulce, pero la fruta sigue aportando agua, fibra y pot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describe el cambio de almidón a azúc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átano verde → Más firme y con más almi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átano maduro → Más dulce y b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s pardas → Señal de dulz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 No se come;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átano congelado → Sirve para licu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stado pide una decisión distinta de compra, espera o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zúcares · pot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de almidón a azúcares explica el dulzor; el potasio es uno de los minerales que aporta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 la maduración y de los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cáscara está entera y sin moh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s manchas pardas son pequeñ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racimo tiene piezas verdes y amarill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ulpa está blanda y huele ma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plátano va protegido en la loncher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cáscara tiene moh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ado de la cáscara, el olor y la textura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látano es fruta, puedo comer cuatro de golpe sin mirar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uta también cuenta en la porción y en el conjunto del día. Cuatro plátanos de golpe son una porción muy distinta a uno me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la medida casera y en el contex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4-plata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plátano que comiste. ¿Estaba verde, amarillo o con manchas? ¿Lo comiste solo o con otro alimento? ¿Lo elegiste por la hora o por el hambre? Escribe un cambio pequeño para tu próxima colación y una señal de madurez que vas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á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lá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plátano engorda más que otras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sí solo. Aporta más almidón y azúcares que algunas frutas, pero la porción y el conjunto del día deciden. Un plátano no tiene más poder que otr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cuando el plátano 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lmidón se transforma en azúcares, la textura se ablanda y el sabor se vuelve más dulce. Sigue aportando agua, fibra y pot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comer plátano de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La hora no cambia los nutrientes. Lo que importa es la porción y el resto de lo que comes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os plá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verdes, fuera del refrigerador para que maduren; los maduros, en el refrigerador para frenar el proceso. La cáscara se oscurece, pero la pulpa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os muy mad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 pulpa huele bien, pelarlos, cortarlos en rodajas y congelarlos para licuados. Se descartan si hay moho u olor fer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4-platan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2884" r:id="rId1"/>
    <p:sldLayoutId id="2482022885" r:id="rId2"/>
    <p:sldLayoutId id="2482022886" r:id="rId3"/>
    <p:sldLayoutId id="24820228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ad850580a93812c13dc2399c0bf06965c511e3596792af1.jpg"/>
  <Relationship Id="rId3" Type="http://schemas.openxmlformats.org/officeDocument/2006/relationships/hyperlink" Target="https://saludyestetica.lumbre.lat/object/sye-bib-oa04-plata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4-platano" TargetMode="External"/>
  <Relationship Id="rId4" Type="http://schemas.openxmlformats.org/officeDocument/2006/relationships/hyperlink" Target="https://saludyestetica.lumbre.lat/object/sye-bib-oa04-platan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4-platano" TargetMode="External"/>
  <Relationship Id="rId4" Type="http://schemas.openxmlformats.org/officeDocument/2006/relationships/hyperlink" Target="https://saludyestetica.lumbre.lat/object/sye-bib-oa04-platano"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4-platano" TargetMode="External"/>
  <Relationship Id="rId4" Type="http://schemas.openxmlformats.org/officeDocument/2006/relationships/hyperlink" Target="https://saludyestetica.lumbre.lat/object/sye-bib-oa04-platano"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hyperlink" Target="https://saludyestetica.lumbre.lat/object/sye-bib-oa04-platano"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4-platano"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á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4-plata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plátano, medir una porción con medidas de cocina y decidir cómo elegirlo, madurarlo, guardarlo y servirlo sin juzgarlo por la hora ni por su fam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plátano, cómo se mide una porción casera, cómo llevarlo a la mesa y a la lonchera, una preparación sencilla, compra y conservación, y los mitos más frec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átano · fruta · potasio · fibra · lonchera · madu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átano: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trabaja de noche en una bodega. A las tres de la mañana abre la lonchera y saca un plátano; un compañero le dice que la fruta de noche «se convierte en grasa» y otro le advierte que el plátano «no es para diabéticos». Tomás no tiene diabetes, pero se queda con la du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átano: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e una colación rápida que no lo deje con hambre y que no le caiga pesada. También quiere saber si el plátano verde sirve para algo o si sólo el maduro cuenta. Esta ficha responde con medidas caseras y criterios de compra, sin convertir el plátano en enemigo ni en medicin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Tomás podrá decidir qué llevar, cuánto comer y con qué acompañarlo, sin depender de la frase del compañ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plát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es una fruta con almidón y azúcares propios, agua, fibra, potasio y vitamina B6; también aporta magnesio y folato en cantidades modestas. Su composición cambia con la madurez: verde tiene más almidón resistente y una textura firme; maduro tiene más azúcares simples y un sabor más dul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plát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ambio no lo vuelve bueno ni malo: cambia el sabor, la textura y la forma en que el cuerpo lo digiere. La cáscara no se come, pero se lava antes de abrir la fruta. El plátano aporta energía de forma práctica y se transporta bien, por eso es común en la lonchera y en el deporte. No es una fuente completa de proteína ni de grasa, y no reemplaza un pla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fibra y su potasio son parte de lo que aporta, no una promesa de curar calamb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 plátano mediano o una taza de plátano en rodajas. Para una colación, medio plátano puede bastar si es grande; para el desayuno, uno mediano. La cáscara no se cuenta y se retira antes de comer. Si lo cortas en rodajas, una taza se acerca a un plátano mediano, aunque el tamaño cambi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verde y el maduro se miden igual, pero saben distinto: el verde es más neutro y firme, el maduro más dulce y blando. En un licuado, el plátano aporta cuerpo y dulzor; no necesita azúcar añadido. Si lo congelas en rodajas, se conserva para licuados y pierde firmeza al descongel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casera ayuda a combinarlo con otros alimentos en lugar de comer varios de golpe.]]></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el plátano, cómo se mide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durez cambia el sabor, no la moral]]></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átano verde y uno maduro se miden igual, pero saben y se sienten distintos. Ninguno es «bueno» o «malo»: elige el que te sirva para la preparación y la porción que necesita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manchas pardas no son un defect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manchas pequeñas en la cáscara indican que el almidón se está transformando en azúcares. Si la pulpa está firme y huele bien, el plátano está en su pu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cabe en el desayuno, la colación y el postre. En rodajas sobre avena o yogurt; entero para llevar; en un licuado con leche o agua; asado a la plancha como acompañamiento. Combina con canela, crema de cacahuate, avena, yogurt y nueces. Su dulzor aumenta con la madurez, así que no necesita azúc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sirves con proteína o grasa —yogurt, huevo, crema de cacahuate—, la colación sostiene más que el plátano solo. En la lonchera, elige uno que no esté demasiado maduro para que no se aplaste. En la mesa, medio plátano en rodajas puede ser un postre sufic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ocinarlo, pero a la plancha cambia la textura y el aroma. La cáscara va a la basura o a la compo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racimo a la lonchera">
            <a:hlinkClick r:id="rId3" tooltip="Del racimo a la loncher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madurar, empacar y servir un plát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4-platan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átano a la plancha con canela. Pela un plátano maduro pero firme y córtalo a lo largo en rebanadas gruesas. Calienta una sartén antiadherente a fuego medio; no necesitas aceite, aunque puedes untar una gota si se pega. Coloca las rebanadas y cocínalas hasta que se doren por un lado; voltéalas con cuidado y dora el otro. Retíralas cuando estén calientes y ligeramente caramelizadas por fuera. Espolvorea canela y sirve de inmediato, solas o con yogurt natural. Si quieres un postre, agrega unas nueces picadas. No agregues azúcar: el plátano maduro ya es dulce. Lava la fruta antes de pelarla y lávate las manos despué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plátano y una decisión posible. No es una prescripción: ordena la compra y la lonche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95550"/>
                <a:gridCol w="20478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átano está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ún no está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o a temperatura ambiente y revísalo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manchas pardas y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aduro y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elo pronto o guárdalo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lpa está blanda y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o; no lo uses en licu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a la lonch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apla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uno firme y protégelo en un recipiente rí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95550"/>
                <a:gridCol w="20478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colación que sos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frut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áñalo con yogurt, huevo o crema de cacahu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varios muy mad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erderán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lalos, córtalos y congélalos en roda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látanos con la cáscara entera y sin golpes; el color va del verde al amarillo con manchas pardas según la madurez. Las manchas pequeñas no son un defecto: indican dulzor. Evita los que tienen zonas blandas, moho o un olor fermentad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deja madurar los verdes a temperatura ambiente y guarda los maduros en el refrigerador si quieres frenar el proceso; la cáscara se oscurece, pero la pulpa sigue bien. Lava la fruta antes de pelarla, aunque no te comas la cásc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un racimo grande, separa los que vas a comer primero y congela los muy maduros en rodajas para licuados. No apiles los plátanos sobre otros alimentos frág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plátano">
            <a:hlinkClick r:id="rId3" tooltip="Cinco formas de comer plátan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dulzor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4-platano"/>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engorda más que otras frutas»: no por sí solo. Aporta más almidón y azúcares que algunas frutas, pero la porción y el conjunto del día deciden; un plátano no tiene más poder que otra fruta. «El plátano no es para personas con diabetes»: no hay una fruta prohibida para todas las personas con diabetes; la porción y el contexto se ajustan con el equipo de sal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maduro es puro azúcar»: al madurar, el almidón se transforma en azúcares, pero la fruta sigue aportando agua, fibra y potasio. «El plátano cura los calambres»: aporta potasio, pero un calambre puede tener varias causas; no es un remedio único. «La cáscara se come»: no es lo habitual; se retira y se usa, si acaso, para compos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ásca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cáscara entera, sin golpes, moho ni zonas blandas. Las manchas pardas pequeñas son señal de dulzor, no de deterio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pu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de para madurar en casa, amarillo para comer pronto, con manchas para postres o licuados. Elige según el uso, no por costumb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por madurez]]></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los verdes fuera y guarda los maduros en el refrigerador. La cáscara se oscurece, pero la pulpa se conserva mej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antes de pel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fruta aunque no te comas la cáscara; al pelarla, el cuchillo y las manos pueden arrastrar lo de la superfic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a por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átano mediano o una taza en rodajas. Para una colación, medio plátano grande puede bastar; para el desayuno, uno media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guardar plátano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rovecha los muy madur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élalos, córtalos en rodajas y congélalos para licuados. No los dejes pudrirse en el frutero ni los uses si huelen m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Tomá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trabaja de noche y lleva un plátano para comer a media jornada. Un compañero le dice que la fruta de noche se convierte en grasa y otro que el plátano no es para diabéticos. Tomás no tiene diabetes y quiere una colación práct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Tomá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no cambia de nutrientes por la hora. Lo que sí cambia es la porción y con qué se acompaña: solo, se digiere rápido y puede dejar hambre; con yogurt o un huevo, sostiene más. El plátano muy maduro se aplasta en la lonchera, así que conviene elegir uno fir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Tomá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lleva un plátano mediano, firme, y un yogurt natural. Come la fruta a media jornada y no le añade azúcar. En casa deja madurar los verdes y refrigera los que ya están listos. No necesita prohibirse la fruta de noche ni creer que es un remedio: ajustó la porción y el acompañamie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un racimo">
            <a:hlinkClick r:id="rId3" tooltip="Antes de comprar un racim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madure en casa y no se pier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4-platano"/>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el plátano sólo por el color. Un plátano amarillo puede estar firme y uno con manchas puede estar en su mejor punto. La cáscara orienta, pero la presión suave y el olor dicen má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varios plátanos de golpe por ser «sólo fruta». La fruta también cuenta en la porción y en el conjunto del día. Varios plátanos seguidos pueden desplazar otros alimentos y dejar la colación desequilibr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los plátanos muy maduros. Si la pulpa huele bien, se pueden pelar, cortar y congelar para licuados o hacer un postre. Se descartan sólo si hay moho, olor fermentado o sabor extrañ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plátano cura los calambres. Aporta potasio, pero un calambre puede tener varias causas. Comer un plátano no sustituye la valoración de una molestia repet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átano está verde, déjalo madurar fuera del refrigerado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 moho u olor fermentado, descártal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para la lonchera, elige uno firme y protégel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comes solo, acompáñalo con proteína o gras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varios muy maduros, pélalos y congélal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plátano aparece picor en la boca, hinchazón de labios o garganta, ronchas o dificultad para respirar; esto último es una urgencia. También si tienes calambres repetidos, molestias digestivas persistentes o una condición diagnosticada que te haga dudar sobre la porción de fruta. Esa decisión se ajusta con tu equipo de salud. Esta ficha no diagnostica ni prescribe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dica un plátano con manchas pardas pequeñas y pulpa firm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tá en su punto y más dulc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tá podrido y hay que tirarl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tiene potas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puede comer de noch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de plátan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látano mediano o una taza en rodaj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racimo enter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plátanos grandes en un licu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átano se convierte en grasa si se come de noch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átano maduro aporta agua, fibra y potasio, aunque sepa más dul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tado o uso del plátan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látano verd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átano madu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chas pard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ásca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látano congel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dulce y blan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ñal de dulz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come; se reti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e para licuad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ás firme y con más almid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madurar, el almidón del plátano se transforma en ___ y la fruta se vuelve más dulce; también aporta ___, un mineral que participa en la función muscul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áscara está entera y sin moh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manchas pardas son pequeñ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racimo tiene piezas verdes y amarill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ulpa está blanda y huele m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plátano va protegido en la lonche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cáscara tiene moh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plátano firme para la lonche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o madurar los verdes fuera del refrigerado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látano es fruta, puedo comer cuatro de golpe sin mirar el resto d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mpaño la fruta con yogurt para que sosteng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gelo los muy maduros en rodajas para licuad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4-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 plátano según su madurez, mides una porción casera y sabes cómo guardarlo o aprovecharl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plátano que comiste. ¿Estaba verde, amarillo o con manchas? ¿Lo comiste solo o con otro alimento? ¿Lo elegiste por la hora o por el hambre? Escribe un cambio pequeño para tu próxima colación y una señal de madurez que vas a mira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át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átano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almidón y firm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átano ma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azúcares y dulz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pa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dulzor, no d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me; se re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átano conge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para licu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átan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4-platano"/>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plátano engorda más que otras frut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sí solo. Aporta más almidón y azúcares que algunas frutas, pero la porción y el conjunto del día deciden. Un plátano no tiene más poder que otra fru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cuando el plátano madu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midón se transforma en azúcares, la textura se ablanda y el sabor se vuelve más dulce. Sigue aportando agua, fibra y potas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comer plátano de noch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La hora no cambia los nutrientes. Lo que importa es la porción y el resto de lo que comes en el d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os plátan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verdes, fuera del refrigerador para que maduren; los maduros, en el refrigerador para frenar el proceso. La cáscara se oscurece, pero la pulpa se conserv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os muy madu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látan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pulpa huele bien, pelarlos, cortarlos en rodajas y congelarlos para licuados. Se descartan si hay moho u olor ferment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átano no necesita fama de enemigo ni de remedio: es una fruta que cambia con la madurez y se mide con la mano. Aporta agua, fibra, potasio y vitamina B6, y su almidón se transforma en azúcares al madurar. Elige uno firme para la lonchera, deja madurar los verdes, refrigera los listos y congela los muy maduros. La hora no lo vuelve malo, y ninguna fruta está prohibida para todas las personas. Un plátano medido y bien acompañado es una colación práctica, no una sent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muev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4-platano"/>
              </a:rPr>
              <a:t><![CDATA[Plátan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2026-10-26T09:23:31Z</dcterms:created>
  <dcterms:modified xsi:type="dcterms:W3CDTF">2026-10-26T09:23:31Z</dcterms:modified>
  <dc:title>Plátano: qué aporta y cómo llevarlo a la mesa</dc:title>
  <dc:description>Presentación editable del OA «Plátano: qué aporta y cómo llevarlo a la mesa». Enlace: https://saludyestetica.lumbre.lat/object/sye-bib-oa04-platano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