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3-mango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ango: qué aporta y cómo llevarlo a la mesa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aporta el mango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2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llevarlo a la mesa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el mercado al post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inco pasos para elegir, madurar, cortar y servir un man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mpra, conservación e higien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inco formas de comer man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o que cambia en textura, fibra y comodidad según la prepa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itos frecuentes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madurar y cortar un man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Mira y huele la piez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Busca cáscara entera, sin golpes ni zonas blandas, y aroma dulce cerca del tallo. El color ayuda, pero no decide so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madurar y cortar un man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Prueba la pre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mango maduro cede ligeramente al presionar con el pulgar. Si está duro, déjalo madurar; si está blando en una zona, puede estar pas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madurar y cortar un man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Separa por madurez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os verdes se quedan fuera, en un lugar fresco; los maduros van al refrigerador. Revisa a diario y consume primero los que ced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madurar y cortar un man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Lava antes de cor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juaga la cáscara y sécala. Aunque no te comas la cáscara, el cuchillo puede arrastrar lo que hay en la superfici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madurar y cortar un man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Corta alrededor del hue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bana a cada lado del hueso y separa la pulpa con una cuchara. Corta en cubos del tamaño de un boc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madurar y cortar un man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Mide y guar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rve una taza por persona o media taza como postre. Guarda lo que sobre en un recipiente cerrado en el refrigerador y consúmelo pro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a caja de mango de Aí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os datos del c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. Aída, nombre inventado, compra una caja de mango de agua para el postre de una comida familiar. La mitad de las piezas está verde y la otra mitad ya cede al tacto. Su madre insiste en que el mango de noche engorda y su sobrino sólo lo come con chi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a caja de mango de Aí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Lo que se obser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caja no es un problema si se separa por madurez: los verdes maduran fuera y los maduros se guardan fríos. El color rojo de algunas piezas no garantiza dulzor; el aroma y la presión dicen más. Servir una taza de cubos por persona evita que una pieza grande se reparta sin med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a caja de mango de Aí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Lo que se dec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ída separa la caja en dos grupos, lava las piezas que va a cortar y sirve cubos con limón y chile. Guarda los maduros en el refrigerador y deja los verdes en una canasta. Su sobrino come la fruta con chile y la abuela come una porción pequeña sin discusión. No hubo remedio ni prohibición: hubo orden y por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Antes de comprar una caj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comprobaciones para que la oferta no termine en desperd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Huele dulce cerca del tallo y cede ligeramente al presio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olor varía por variedad y no garantiza dulzor. El aroma y la ligera presión son señales más directas de madure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de compra explica que hay variedades verdes dulces y rojas firm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3-mango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Dejarlo a temperatura ambiente y revisarlo a di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mango verde madura fuera del refrigerador. Congelarlo detiene el proceso y comerlo crudo no es lo mismo que comerlo madu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describe la maduración a temperatura ambiente y la revisión dia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3-mango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hora no cambia los nutrientes ni las calorías del alimento. Lo que importa es la porción y el conjunto del día, no el reloj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desmiente la idea y sitúa al mango en el patrón del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3-mango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or eso conviene pelarlo, lavar la fruta antes de cortarla y lavarse las manos después de manipular la cáscara y el tal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dvertencia aparece en «Qué aporta» y en la sección de higie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3-mango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Mango maduro → Aroma dulce y ligera pre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go verde → Firme, ácido y para madur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scara y látex → Pueden irritar la pie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so → No se cuenta en la por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go en cubos → Una taza es una porción cas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estado pide una decisión distinta de compra, corte o esp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3-mango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roma · 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roma y la textura son señales de madurez; los carotenoides son los compuestos que el cuerpo puede convertir en vitamina 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scripción cualitativa de la composición y de las señales de madure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3-mango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a cáscara está entera y sin golpes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Hay una zona blanda y oscura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Huele dulce cerca del tallo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uele a fermentado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caja trae piezas magulladas al fondo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mango cede ligeramente al presionar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La cáscara está pegajosa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Lavo la fruta antes de cortarla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irmeza, aroma y estado de la caja son señales observables antes de comp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3-mango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mo el mango es fruta, puedo comerme una pieza grande entera sin mirar el resto del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Que sea fruta no lo vuelve ilimitado ni sustituye al resto de la comida. Una pieza grande puede ser una porción excesiva para una pers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insiste en la medida casera y en el contexto del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3-mango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el último mango que compraste. ¿Lo elegiste por color o por aroma? ¿Lo guardaste en el lugar correcto? ¿Serviste una porción o lo comiste entero? Escribe un cambio concreto y una señal de madurez que vas a observar antes de cort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del man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del man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é si un mango está madur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Huele dulce cerca del tallo y cede ligeramente al presionar. El color varía por variedad y no garantiza dulz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El mango engorda de noch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. La hora no cambia los nutrientes. Lo que importa es la porción y el conjunto del día, no el reloj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go si la cáscara me irri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elar el mango, lavarme las manos y evitar tocarme ojos y cara. Si la irritación no cede, consul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to mango sirv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Una taza de cubos o media pieza mediana. Para postre, media taza; para desayuno, una ta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Sirve el mango verd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í, en preparaciones saladas o dejándolo madurar. Es firme y ácido, no un mango «malo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3-mango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3)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3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26457" r:id="rId1"/>
    <p:sldLayoutId id="2482026458" r:id="rId2"/>
    <p:sldLayoutId id="2482026459" r:id="rId3"/>
    <p:sldLayoutId id="248202646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d90c5273be4109dc2b610818dc3c98e37c26af647f0852d1.jpg"/>
  <Relationship Id="rId3" Type="http://schemas.openxmlformats.org/officeDocument/2006/relationships/hyperlink" Target="https://saludyestetica.lumbre.lat/object/sye-bib-oa03-mango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bib-oa03-mango" TargetMode="External"/>
  <Relationship Id="rId4" Type="http://schemas.openxmlformats.org/officeDocument/2006/relationships/hyperlink" Target="https://saludyestetica.lumbre.lat/object/sye-bib-oa03-mango" TargetMode="External"/>
  <Relationship Id="rId5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5.jpg"/>
  <Relationship Id="rId3" Type="http://schemas.openxmlformats.org/officeDocument/2006/relationships/hyperlink" Target="https://saludyestetica.lumbre.lat/object/sye-bib-oa03-mango" TargetMode="External"/>
  <Relationship Id="rId4" Type="http://schemas.openxmlformats.org/officeDocument/2006/relationships/hyperlink" Target="https://saludyestetica.lumbre.lat/object/sye-bib-oa03-mango" TargetMode="External"/>
  <Relationship Id="rId5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6.jpg"/>
  <Relationship Id="rId3" Type="http://schemas.openxmlformats.org/officeDocument/2006/relationships/hyperlink" Target="https://saludyestetica.lumbre.lat/object/sye-bib-oa03-mango" TargetMode="External"/>
  <Relationship Id="rId4" Type="http://schemas.openxmlformats.org/officeDocument/2006/relationships/hyperlink" Target="https://saludyestetica.lumbre.lat/object/sye-bib-oa03-mango" TargetMode="External"/>
  <Relationship Id="rId5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hyperlink" Target="https://saludyestetica.lumbre.lat/object/sye-bib-oa03-mango" TargetMode="External"/>
  <Relationship Id="rId4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3-mango" TargetMode="External"/>
  <Relationship Id="rId3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g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or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levar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s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bib-oa03-mango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qué aporta el mango, medir una porción con medidas de cocina y decidir cómo elegirlo, madurarlo, guardarlo y servirlo sin juzgarlo por el color ni por la ho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de la biblioteca de alimentos: qué aporta el mango, cómo se mide una porción casera, cómo llevarlo a la mesa, una preparación sencilla, compra y conservación, y los mitos que conviene revis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ango · fruta · fibra · vitamina A · compra · madur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go: qué aporta y cómo llevarlo a la me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 persona que compra, cocina o quiere entender un alim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241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En el mercado, Aída —nombre inventado— quiere comprar mango para el postre de una comida familiar. El vendedor le ofrece una caja de «mango de agua» a buen precio y unas piezas de «mango de mesa» más caras. Su madre le dice que el mango de noche engorda; su sobrino sólo lo come con chile y limó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go: qué aporta y cómo llevarlo a la me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ída no sabe si la caja rendirá, si los mangos verdes madurarán en casa ni cuánto servir a cada persona. Tampoco sabe si el color rojo garantiza dulzor. Esta ficha la ayuda a decidir con señales observables: cómo se elige un mango, cómo se mide una porción con la cocina, cómo se guarda y qué creencias conviene dejar en el pues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busca que compre más ni menos, sino que la fruta llegue a la mesa en su punto y sin desperdici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aporta el mang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ngo es una fruta jugosa y aromática. Su pulpa aporta agua, azúcares propios, fibra, vitamina C, potasio y carotenoides que el cuerpo puede convertir en vitamina A; también aporta folato. El color de la cáscara no siempre indica madurez: hay variedades verdes que ya están dulces y variedades rojas que aún están firm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aporta el mang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ulpa madura es dulce porque sus almidones se transforman en azúcares; la verde es firme, ácida y se usa en preparaciones saladas. La cáscara y el látex pueden irritar la piel de algunas personas, así que conviene pelarlo y lavarse las manos después de manipularl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ngo no es un alimento bueno ni malo: aporta nutrientes y azúcares propios, y la porción y el contexto deciden cómo entra en el dí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orción casera es una taza de mango en cubos o media pieza mediana. Para un postre, media taza basta; para acompañar un desayuno, una taza. El hueso no se cuenta: se retira y se desecha. Si el mango es grande, una taza sale de un cuarto o de un tercio de la pieza, según el tamañ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ruta madura es dulce y no necesita azúcar; si la sirves con chile y limón, ya tiene suficiente sabor. En un licuado, el mango se vuelve bebida y se pierde la masticación; si lo preparas, no cueles la pulpa y no agregues azúc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209800"/>
            <a:ext cx="8115300" cy="14954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209800"/>
            <a:ext cx="38100" cy="14954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edida casera ayuda a no comerse una pieza entera sin pensar, sobre todo si está muy dulce. Un mango pequeño puede ser una colación; uno grande, parte de una comida comparti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2860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cance de esta fich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6860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informativa de un alimento de la biblioteca. Explica qué aporta el mango, cómo se mide una porción casera y cómo se elige o conserva; no prescribe dietas ni sustituye una consult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562225"/>
            <a:ext cx="8115300" cy="14954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2562225"/>
            <a:ext cx="38100" cy="14954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áscara puede irrit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látex de la cáscara y del tallo puede irritar la piel de algunas personas. Pela el mango, lava la fruta antes de cortarla y lávate las manos después de manipularl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6384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roma y el tacto manda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03847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ango maduro huele dulce cerca del tallo y cede ligeramente al presionar. El color solo no basta: hay variedades verdes que ya están dulc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o a la me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ngo se come solo, en cubos, en rodajas, en ensalada, en salsa y como postre. Combina con limón, chile, sal, jícama, pepino, yogurt y queso fresco. En una ensalada, con hojas verdes y limón; en una salsa, picado con cebolla y cilantro para acompañar pescado o pollo. Para el desayuno, en cubos sobre yogurt o ave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o a la me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 dulzor compite con el azúcar añadido: si la fruta está madura, no hace falta endulzar. El mango verde se usa en preparaciones saladas y encurtidos; no es lo mismo que un mango maduro. Si lo compras para la semana, separa los maduros de los firmes y consume primero los que ceden al tacto. No necesita cocinarse para comerse, aunque también admite la planch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o a la mesa]]></a:t>
            </a:r>
          </a:p>
        </p:txBody>
      </p:sp>
      <p:pic>
        <p:nvPicPr>
          <p:cNvPr id="3" name="" descr="Del mercado al postre">
            <a:hlinkClick r:id="rId3" tooltip="Del mercado al postre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inco pasos para elegir, madurar, cortar y servir un mang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03-mang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go en cubos con limón y chile. Lava el mango, sécalo y córtalo a lo largo a cada lado del hueso. Con una cuchara, separa la pulpa de la cáscara y córtala en cubos. Si el mango está muy maduro, la pulpa se deshace; en ese caso, sirve tiras o puré. Coloca los cubos en un tazón, exprime limón, espolvorea chile en polvo y una pizca de sal. Revuelve suavemente y sirve de inmediato. También puedes acompañarlo con jícama y pepino. Si lo preparas para llevar, transporta el limón aparte. Lávate las manos después de manipular la cáscara y el hueso, sobre todo si la piel se te irrita con facilida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ones frecuentes con el mango y una decisión posible. No es una prescripción: ordena la compra y el post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324100"/>
                <a:gridCol w="2324100"/>
                <a:gridCol w="34671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mango está verde y firm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ún no está lis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éjalo a temperatura ambiente y revísalo a diari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mango cede y huele dul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á madu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ómelo pronto o guárdalo en el refrigerador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caja trae piezas magull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den deteriorar el res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páralas y consume primero las dañadas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cáscara te irrita la pie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de ser el látex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élalo, lávate las manos y evita tocarte la car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2324100"/>
                <a:gridCol w="2324100"/>
                <a:gridCol w="34671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eres un postre para var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pieza grande rin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ta en cubos y sirve una taza por person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para el lunch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ne que resistir y ser fác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da cubos en un recipiente rígido, sin cáscar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mangos con la cáscara entera, sin golpes ni zonas blandas, y un aroma dulce cerca del tallo. El color no es la única señal: hay variedades verdes que maduran dulces y variedades rojas que siguen firm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336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ango maduro cede ligeramente al presionar y huele a fruta; uno verde está firme y se deja madurar a temperatura ambiente. En casa, guarda los maduros en el refrigerador y los verdes fuera, separados de otros alimentos que se ablanden. Lava la fruta antes de cortarla, aunque no te comas la cáscar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compras una caja, revisa las piezas del fondo y separa las magulladas. El hueso y la cáscara van a la basura o a la composta; el látex puede manchar la rop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]]></a:t>
            </a:r>
          </a:p>
        </p:txBody>
      </p:sp>
      <p:pic>
        <p:nvPicPr>
          <p:cNvPr id="3" name="" descr="Cinco formas de comer mango">
            <a:hlinkClick r:id="rId3" tooltip="Cinco formas de comer mang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28850" y="1257300"/>
            <a:ext cx="46767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o que cambia en textura, fibra y comodidad según la prepara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03-mang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 mango engorda de noche»: no. La hora no cambia los nutrientes; lo que cambia es la porción y el conjunto del día. «El mango no es para personas con diabetes»: no hay una fruta prohibida para todas las personas con diabetes; la porción y el contexto se ajustan con el equipo de salu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 mango maduro es puro azúcar»: es dulce porque sus almidones se transformaron en azúcares, pero también aporta agua y fibra; no es lo mismo que un dulce. «La cáscara se come»: en algunas preparaciones sí, pero a muchas personas les irrita; si te pasa, pélalo. «El mango verde es más saludable»: no necesariamente; el verde es más ácido y firme, y se usa de otra maner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de estas ideas lo vuelve bueno o mal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madurar y cortar un mango · Paso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ra y huele la pie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cáscara entera, sin golpes ni zonas blandas, y aroma dulce cerca del tallo. El color ayuda, pero no decide sol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madurar y cortar un mango · Paso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ueba la pre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ango maduro cede ligeramente al presionar con el pulgar. Si está duro, déjalo madurar; si está blando en una zona, puede estar pasad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madurar y cortar un mango · Paso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para por madurez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verdes se quedan fuera, en un lugar fresco; los maduros van al refrigerador. Revisa a diario y consume primero los que ced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madurar y cortar un mango · Paso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va antes de cort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juaga la cáscara y sécala. Aunque no te comas la cáscara, el cuchillo puede arrastrar lo que hay en la superfici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madurar y cortar un mango · Paso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rta alrededor del hue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bana a cada lado del hueso y separa la pulpa con una cuchara. Corta en cubos del tamaño de un bocad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madurar y cortar un mango · Paso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de y guar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 una taza por persona o media taza como postre. Guarda lo que sobre en un recipiente cerrado en el refrigerador y consúmelo pront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la caja de mango de Aída · Paso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atos del c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Aída, nombre inventado, compra una caja de mango de agua para el postre de una comida familiar. La mitad de las piezas está verde y la otra mitad ya cede al tacto. Su madre insiste en que el mango de noche engorda y su sobrino sólo lo come con chil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la caja de mango de Aída · Paso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obser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ja no es un problema si se separa por madurez: los verdes maduran fuera y los maduros se guardan fríos. El color rojo de algunas piezas no garantiza dulzor; el aroma y la presión dicen más. Servir una taza de cubos por persona evita que una pieza grande se reparta sin medi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la caja de mango de Aída · Paso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dec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ída separa la caja en dos grupos, lava las piezas que va a cortar y sirve cubos con limón y chile. Guarda los maduros en el refrigerador y deja los verdes en una canasta. Su sobrino come la fruta con chile y la abuela come una porción pequeña sin discusión. No hubo remedio ni prohibición: hubo orden y porció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]]></a:t>
            </a:r>
          </a:p>
        </p:txBody>
      </p:sp>
      <p:pic>
        <p:nvPicPr>
          <p:cNvPr id="3" name="" descr="Antes de comprar una caja">
            <a:hlinkClick r:id="rId3" tooltip="Antes de comprar una caj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comprobaciones para que la oferta no termine en desperdici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03-mang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el mango sólo por el color de la cáscara. Hay variedades verdes que ya están dulces y variedades rojas que siguen firmes. El aroma cerca del tallo y la ligera presión del pulgar dicen más que el col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rse una pieza grande entera sin medirla. Un mango grande puede ser mucho para una sola persona. Servir una taza de cubos permite compartir y acompañar con otros alimentos sin convertir la fruta en la comida complet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tar el mango verde por creer que no sirve. El mango verde es firme y ácido, y se usa en preparaciones saladas o se deja madurar. No es un mango «malo»: es un estado disti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ipular la cáscara y tocarse la cara. El látex puede irritar la piel. Conviene pelar el mango, lavarse las manos después y evitar tocarse ojos y cara durante el cort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mango está duro, déjalo madurar fuera del refrigerad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cede en una zona y huele a fermentado, descártal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cáscara te irrita, pélalo y lávate las mano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s para postre, sirve una taza de cubos por persona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compras caja, separa maduros, verdes y magullado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 a un profesional sanitario si después de comer mango aparece picor en la boca, hinchazón de labios o garganta, ronchas o dificultad para respirar; esto último es una urgencia. También si la cáscara o el látex te provocan una irritación que no cede, si tienes molestias digestivas persistentes o si una condición diagnosticada te hace dudar sobre la porción de fruta. Esa decisión se ajusta con tu equipo de salud. Esta ficha no diagnostica ni prescribe y no sustituye una consult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mejor señal de que un mango está madur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áscara es roj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Huele dulce cerca del tallo y cede ligeramente al presion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pieza es muy grand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precio es más alto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s con un mango que compraste verd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jarlo a temperatura ambiente y revisarlo a diar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Guardarlo en el congelador para que madur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erlo como si estuviera madur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Tirarlo porque ya no sirv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ngo engorda más si se come de noch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látex de la cáscara del mango puede irritar la piel de algunas person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estado o parte del mango con lo qu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Mango madur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ango verd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áscara y látex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ues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Mango en cubo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Firme, ácido y para madurar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ueden irritar la pie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 se cuenta en la por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a taza es una porción case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Aroma dulce y ligera presión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ngo maduro se reconoce por el ___ y por ceder ligeramente al presionar; su pulpa aporta agua, fibra y carotenoides que el cuerpo convierte en vitamina ___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eñal de compra o manej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uena señ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ñal de aler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cáscara está entera y sin golp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Hay una zona blanda y oscur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Huele dulce cerca del tall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uele a fermentado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caja trae piezas magulladas al fon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mango cede ligeramente al presion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La cáscara está pegajos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Lavo la fruta antes de cortarl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el razonamiento fa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ijo el mango por aroma y por ligera pres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eparo los verdes de los maduros al guardarl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o el mango es fruta, puedo comerme una pieza grande entera sin mirar el resto del dí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90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vo la cáscara antes de cortar y me lavo las mano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52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Sirvo una taza de cubos por person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bib-oa03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bib-oa03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bib-oa03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bib-oa03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bib-oa03-ex0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bib-oa03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bib-oa03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bib-oa03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Eliges un mango por aroma y tacto, decides si debe madurar y mides una porción casera para servirl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matriz de formas de consumo y la tabla de situaciones; vuelve a clasificar las señale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el último mango que compraste. ¿Lo elegiste por color o por aroma? ¿Lo guardaste en el lugar correcto? ¿Serviste una porción o lo comiste entero? Escribe un cambio concreto y una señal de madurez que vas a observar antes de cortar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l man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go madu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oma dulce y ligera pre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go ver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rme, ácido y para madu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áscara y látex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den irritar la pie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ue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e cuenta en la por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taza en cub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ción casera para post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l mango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bib-oa03-mango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mango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é si un mango está maduro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mango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le dulce cerca del tallo y cede ligeramente al presionar. El color varía por variedad y no garantiza dulzor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mango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 mango engorda de noche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mango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 La hora no cambia los nutrientes. Lo que importa es la porción y el conjunto del día, no el reloj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mango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go si la cáscara me irrita?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mango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ar el mango, lavarme las manos y evitar tocarme ojos y cara. Si la irritación no cede, consultar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mango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mango sirvo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mango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taza de cubos o media pieza mediana. Para postre, media taza; para desayuno, una taza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mango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irve el mango verde?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mango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, en preparaciones saladas o dejándolo madurar. Es firme y ácido, no un mango «malo»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ngo se elige con aroma y tacto, no sólo con el color de la cáscara. Aporta agua, fibra, vitamina C, potasio y carotenoides, y su pulpa madura es dulce por sus propios azúcares. Sirve una taza de cubos, acompáñalo con limón o yogurt y guarda lo que sobre en frío. La hora no lo vuelve bueno ni malo, y ninguna fruta está prohibida para todas las personas. Un mango en su punto, bien lavado y bien medido, es una fruta de mesa que no necesita mitos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OMS-DIETA · OMS, Alimentación sana (hoja informativa actualizada el 26 de enero de 2026) · https://www.who.int/es/news-room/fact-sheets/detail/healthy-diet · consulta: 2026-10-25 · alcance: Alcance internacional. La base de una alimentación saludable son alimentos mínimamente procesados y no procesados; frutas y verduras forman parte de esa base. No fija porciones ni sustituye una consulta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GUIAS-MX · Guías Alimentarias Saludables y Sostenibles para la Población Mexicana 2025, Secretaría de Salud · https://www.gob.mx/salud/sinsamac/documentos/guias-alimentarias-saludables-y-sostenibles-para-la-poblacion-mexicana-2025 · consulta: 2026-10-25 · alcance: Alcance federal en México; orientación alimentaria. Promueve patrones y prácticas más saludables y sostenibles con alimentos locales y de temporada. No fija porciones individuale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3-mango"/>
              </a:rPr>
              <a:t><![CDATA[Mango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USDA-FDC · USDA FoodData Central, base de datos pública de composición de alimentos · https://fdc.nal.usda.gov/ · consulta: 2026-10-25 · alcance: Alcance internacional (Estados Unidos). Se usó para confirmar los nutrientes que se describen de forma cualitativa; no se transcribieron gramos, miligramos ni kilocalorí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5 de octubre de 2026. Revisión por profesional sanitario: no realizada, pendiente. Ficha informativa de un alimento; no prescribe dietas ni sustituye una consul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2026-10-26T10:23:04Z</dcterms:created>
  <dcterms:modified xsi:type="dcterms:W3CDTF">2026-10-26T10:23:04Z</dcterms:modified>
  <dc:title>Mango: qué aporta y cómo llevarlo a la mesa</dc:title>
  <dc:description>Presentación editable del OA «Mango: qué aporta y cómo llevarlo a la mesa». Enlace: https://saludyestetica.lumbre.lat/object/sye-bib-oa03-mango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