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2-guayab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uayaba: qué aporta y cómo llevarla a la mes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aporta la guayaba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llevarla a la mes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 la bolsa al lunc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para que la guayaba llegue entera y limpia a la hora de com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a, conservación e higien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formas de comer guaya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que cambia en fibra, comodidad y azúcar aña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os frecuentes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avar y guardar guayab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Mira la cásca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usca una superficie entera, sin grietas, golpes ni zonas blandas. La cáscara se come, así que su estado importa el do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avar y guardar guayab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Huele la fru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aroma dulce e intenso indica madurez. Si huele a fermentado o a humedad, descarta la pie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avar y guardar guayab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Revisa toda la bol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guayaba magullada acelera el deterioro de las demás. Separa las dañadas y consume primero las más mad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avar y guardar guayab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Lava antes de com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juaga bajo el chorro y frota suavemente la cáscara. No la dejes en remojo; sécala y consúmela o guárda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avar y guardar guayab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Decide la for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tera para el lunch, en rodajas para la mesa, en cuartos para el agua fresca. Si la cortas, cómela el mismo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avar y guardar guayab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Guarda sin api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un recipiente amplio, sin peso encima, en un lugar fresco. Si hace calor, refrigera y consume pro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lunch de la hija de Rubé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Rubén, nombre inventado, compra una bolsa grande de guayabas y un vaso de agua de guayaba cada mañana. La niña se come la fruta a medias y prefiere la bebida. Al final de la semana, varias guayabas se magullan en la mochila y terminan en la bas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lunch de la hija de Rubé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oblema no es la fruta: es el formato y la cantidad. Una bolsa grande se apila y se golpea; una guayaba entera y lavada resiste mejor. El agua de puesto aporta azúcar añadida que la fruta no necesita. La niña come menos fruta porque la bebida llena el espa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lunch de la hija de Rubé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o que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ubén compra menos guayabas, elige las más firmes y lava sólo las del día. Manda una pieza pequeña, entera, en un recipiente rígido. En casa prepara agua fresca sin azúcar con dos guayabas y la sirve en el vaso de la comida, no como sustituto de la fruta. Anota cuántas guayabas se comieron y cuántas se tirar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ara el lunch y la comp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antes de guardar la bol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Se come, porque aporta fibra y sab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áscara es comestible si está entera y lavada. No es tóxica ni un remedio; forma parte de la fruta y aporta fi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«Qué aporta» y la de higiene describen la cáscara comest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2-guayaba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Elegir piezas pequeñas, enteras y lav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pieza pequeña, entera y lavada resiste mejor el transporte. Las muy maduras se magullan y las rodajas se oxidan y se abland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propone fruta entera para el lunch y revisar las piezas del fo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2-guayaba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gua fresca casera puede no llevar azúcar, pero la de puesto suele llevarla. Hay que preguntar o prepararla en casa y probar la fruta antes de endul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advierte sobre el azúcar añadido en aguas frescas compr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2-guayaba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piezas dañadas se ablandan y fermentan antes; separarlas y revisar el resto evita perder la bolsa comp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compra y conservación lo expl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2-guayaba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áscara → Comestible si está lim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illas → Aportan fibra; se pueden com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 fresca → Pierde fibra si se cue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yaba verde → Más firme y ác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yaba madura → Aroma dulce e inten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estado y cada preparación cambian la textura y la experiencia, no la moral del ali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2-guayaba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 · cásca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vitamina C y la fibra de la cáscara son parte de lo que la fruta aporta; ninguna de las dos la convierte en un remed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scripción cualitativa de la composición en «Qué aport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2-guayaba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cáscara está entera y sin grietas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una zona blanda y oscur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uele dulce e intenso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uele a fermentado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bolsa trae una pieza magullada al fondo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fruta va entera y protegida en el lunch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cáscara está pegajos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s guayabas se lavaron antes de guardar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oma, la cáscara y el estado de la bolsa son señales observables antes de comp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2-guayaba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la guayaba es pequeña, puedo comer una caja entera sin que cu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tamaño pequeño no elimina la porción ni el contexto. Una caja entera sigue siendo mucha fruta y puede desplazar otros alime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insiste en la medida casera y en servir la fruta en un pl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02-guayaba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vez que compraste guayabas. ¿Las lavaste antes de comerlas? ¿Usaste la cáscara? ¿Preparaste agua fresca y le pusiste azúcar sin probar? Escribe un cambio pequeño para la próxima compra y una señal de madurez que vas a mi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a guaya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 la guaya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Se come la cáscara de la guayab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í, si está entera y lavada. Aporta fibra y sabor. Se retira sólo si está magullada o si a la persona le molesta la tex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é si una guayaba está madu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 el aroma dulce e intenso y porque cede ligeramente al presionar. Si huele a fermentado o está pegajosa, ya pas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l agua de guayaba adelgaz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Hidrata y puede ser una buena bebida si no lleva azúcar, pero no quema grasa ni compensa el resto de la alimen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go con una guayaba magulla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pararla de las demás, revisar la bolsa y consumir o descartar la pieza dañada. Una fruta magullada acelera el deterioro de las ot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a guayaba sirv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a guayaba mediana o una taza en trozos. Para un niño, una pieza pequeña; para una colación, una o dos. La medida casera evita comer de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02-guayaba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3)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2834" r:id="rId1"/>
    <p:sldLayoutId id="2482022835" r:id="rId2"/>
    <p:sldLayoutId id="2482022836" r:id="rId3"/>
    <p:sldLayoutId id="248202283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acdcdf6008289c73a199ddece19d84d595f45fa04e1629a1.jpg"/>
  <Relationship Id="rId3" Type="http://schemas.openxmlformats.org/officeDocument/2006/relationships/hyperlink" Target="https://saludyestetica.lumbre.lat/object/sye-bib-oa02-guayab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bib-oa02-guayaba" TargetMode="External"/>
  <Relationship Id="rId4" Type="http://schemas.openxmlformats.org/officeDocument/2006/relationships/hyperlink" Target="https://saludyestetica.lumbre.lat/object/sye-bib-oa02-guayaba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bib-oa02-guayaba" TargetMode="External"/>
  <Relationship Id="rId4" Type="http://schemas.openxmlformats.org/officeDocument/2006/relationships/hyperlink" Target="https://saludyestetica.lumbre.lat/object/sye-bib-oa02-guayaba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bib-oa02-guayaba" TargetMode="External"/>
  <Relationship Id="rId4" Type="http://schemas.openxmlformats.org/officeDocument/2006/relationships/hyperlink" Target="https://saludyestetica.lumbre.lat/object/sye-bib-oa02-guayaba" TargetMode="External"/>
  <Relationship Id="rId5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hyperlink" Target="https://saludyestetica.lumbre.lat/object/sye-bib-oa02-guayaba" TargetMode="External"/>
  <Relationship Id="rId4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02-guayaba" TargetMode="External"/>
  <Relationship Id="rId3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yab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var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02-guayaba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qué aporta la guayaba, medir una porción con medidas de cocina y decidir cómo elegirla, lavarla, guardarla y servirla sin convertirla en remedio ni en enemi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la biblioteca de alimentos: qué aporta la guayaba, cómo se mide una porción casera, cómo llevarla a la mesa y al lunch, una preparación sencilla, compra y conservación, y los mitos más frecuent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guayaba · fruta · fibra · vitamina C · lunch · conserv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yaba: qué aporta y cómo llevarla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 persona que compra, cocina o quiere entender un al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241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Rubén —nombre inventado— compra cada mañana una bolsa de guayabas para el lunch de su hija. En el puesto de la esquina también venden agua de guayaba; el vaso es grande, dulce y barato, y la niña lo prefiere a la fruta. Rubén duda: no sabe si la cáscara se come, si las semillas son un problema o si la guayaba «sube el azúcar»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yaba: qué aporta y cómo llevarla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 una fruta que aguante en la mochila, que no se eche a perder antes del recreo y que su hija disfrute sin discusión. Esta ficha responde esas dudas con medidas caseras y criterios de compra, sin convertir la guayaba en medicina ni en enemigo. Al final, la decisión es sencilla: una fruta lavada, entera y en su punto, y un agua fresca que no necesite azúcar para saber bi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la guayab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uayaba es una fruta pequeña, aromática y con cáscara comestible. Su pulpa aporta agua, fibra —en buena parte pectina—, vitamina C, potasio, folato y carotenoides; las semillas también se comen y aportan fibra. Destaca por su contenido de vitamina C, mayor que el de muchas frutas de mesa, aunque la cantidad cambia con la variedad y la madurez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la guayab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áscara no es un desecho: se come si está limpia y entera, y concentra fibra y compuestos que dan color y sabor. La guayaba madura es dulce y ácida a la vez; la verde es más firme y ácida. Ninguna de las dos es un remedio: la fruta aporta nutrientes, no cura enfermedades ni sustituye un tratamiento. Su aroma es intenso y se nota a distancia, lo que también ayuda a elegirl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rción casera es una guayaba mediana, o una taza de guayaba en trozos si la fruta es grande. Para una colación, una o dos guayabas bastan; para el lunch de un niño, una pieza pequeña es sufic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áscara y las semillas se comen, así que no se descuentan de la porción; sólo se retiran si la fruta está magullada o si a la persona le molestan las semillas. Si preparas agua fresca, una guayaba por vaso da sabor; colarla quita parte de la fibra, y agregar azúcar convierte una fruta en bebida azucara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4954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4954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dida casera evita dos extremos: creer que una guayaba no cuenta porque es pequeña, o comer una caja entera frente a la tele. Como cualquier fruta, se disfruta mejor servida en un pla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de esta fich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informativa de un alimento de la biblioteca. Explica qué aporta la guayaba, cómo se mide una porción casera y cómo se elige o conserva; no prescribe dietas ni sustituye una consul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562225"/>
            <a:ext cx="8115300" cy="11811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562225"/>
            <a:ext cx="38100" cy="11811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gua fresca también cuen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jarra de agua de guayaba puede llevar varias cucharadas de azúcar. Si la preparas en casa, prueba la fruta antes de endulzar; si la compras hecha, pregunta cuánta azúcar llev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6384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roma es la mejor etique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03847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guayaba madura huele dulce e intenso. Si el aroma es débil, probablemente esté verde; si huele a fermentado, ya pasó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uayaba se come sola, en rodajas, en ensalada o en agua fresca. Su sabor combina con limón, sal, chile en polvo y queso fresco; también con yogurt y avena. En una ensalada, en rodajas o en cubos, con jícama y pepin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l lunch, una guayaba entera y lavada resiste bien si va protegida; si la cortas, el aroma se intensifica y la pulpa se oxida, así que conviene comerla el mismo día. El agua fresca casera puede hacerse sin azúcar: la fruta madura ya aporta dulz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compras hecha, pregunta si lleva azúcar y cuánta; muchas aguas de puesto llevan más de la que parece. La guayaba también admite un toque de sal, que realza el dulzor sin sumar azúcares. No necesita cocinarse para comer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a a la mesa]]></a:t>
            </a:r>
          </a:p>
        </p:txBody>
      </p:sp>
      <p:pic>
        <p:nvPicPr>
          <p:cNvPr id="3" name="" descr="De la bolsa al lunch">
            <a:hlinkClick r:id="rId3" tooltip="De la bolsa al lunch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para que la guayaba llegue entera y limpia a la hora de com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02-guayab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 fresca de guayaba sin azúcar. Lava las guayabas bajo el chorro y retira los extremos. Córtalas en cuartos y ponlas en la licuadora con agua fría. Licúa hasta que se deshagan; si quieres una textura más fina, cuela una parte, pero deja algo de pulpa para conservar fibra. Prueba y, si hace falta, agrega unas gotas de limón; no hace falta azúcar si la fruta está madura. Sirve con hielo o guarda en una jarra cerrada en el refrigerador. Consúmela el mismo día. Si la prefieres más espesa, usa menos agua; si la quieres más ligera, agrega más. El agua no sustituye a la fruta entera: la masticación y la fibra se pierden en par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con la guayaba y una decisión posible. No es una prescripción: ordena la compra y el lunc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400300"/>
                <a:gridCol w="2352675"/>
                <a:gridCol w="33623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guayaba está muy firme y ver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ún no está li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éjala madurar a temperatura ambiente y revísal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á muy madura y bla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magulla fác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ávala y cómela pronto; no la apiles con las firme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pieza del fondo está magull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contaminar a las de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párala, revisa el resto y descarta la dañad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agua de puesto es muy dul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 llevar azúcar aña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de sin azúcar o prepara agua fresca en cas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400300"/>
                <a:gridCol w="2352675"/>
                <a:gridCol w="33623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semillas molest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una preferencia, no un pelig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íralas con una cuchara y come la pulp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para el lunch de un ni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e que resistir y ser fác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da una pieza pequeña, lavada y enter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guayabas con la cáscara entera, sin golpes, grietas ni zonas blandas; el color va del verde claro al amarillo según la variedad y la madurez. Huele la fruta: un aroma dulce e intenso indica que está lista; si huele a fermentado o la cáscara está pegajosa, no la compr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uayaba madura rápido y se magulla con facilidad; en casa, guárdala en un lugar fresco y consúmela pronto, o en el refrigerador si quieres frenar la maduración. Lávala antes de comer o cortar, aunque te comas la cáscar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compras en bolsa ya seleccionada, revisa las piezas del fondo: una guayaba magullada acelera el deterioro de las demás. Las semillas se pueden comer; si molestan, retíralas con una cuchar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]]></a:t>
            </a:r>
          </a:p>
        </p:txBody>
      </p:sp>
      <p:pic>
        <p:nvPicPr>
          <p:cNvPr id="3" name="" descr="Cinco formas de comer guayaba">
            <a:hlinkClick r:id="rId3" tooltip="Cinco formas de comer guayab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que cambia en fibra, comodidad y azúcar añadi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02-guayab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 cáscara de la guayaba es tóxica»: no. Se come después de lavarla; si está entera y limpia, aporta fibra. «La guayaba cura la diabetes»: no. Es una fruta con azúcares propios y fibra, y se integra a la alimentación según la persona; no sustituye un tratamiento. «Las semillas causan apendicitis»: no hay base para esa idea; las semillas se comen con la pulpa y aportan fibr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agua de guayaba adelgaza»: no. El agua fresca hidrata y puede ser una buena bebida si no lleva azúcar, pero no quema grasa ni compensa el resto del día. «La guayaba verde es más saludable»: no necesariamente; la madura es más dulce y la verde más ácida, y ambas aportan nutrientes. La diferencia está en el sabor y en cómo la disfrut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avar y guardar guayabas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ra la cás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una superficie entera, sin grietas, golpes ni zonas blandas. La cáscara se come, así que su estado importa el dobl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avar y guardar guayabas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uele la fru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roma dulce e intenso indica madurez. Si huele a fermentado o a humedad, descarta la piez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avar y guardar guayabas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toda la bol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guayaba magullada acelera el deterioro de las demás. Separa las dañadas y consume primero las más madur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avar y guardar guayabas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va antes de com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juaga bajo el chorro y frota suavemente la cáscara. No la dejes en remojo; sécala y consúmela o guárdal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avar y guardar guayabas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 la for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 para el lunch, en rodajas para la mesa, en cuartos para el agua fresca. Si la cortas, cómela el mismo dí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avar y guardar guayabas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 sin apil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recipiente amplio, sin peso encima, en un lugar fresco. Si hace calor, refrigera y consume pront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lunch de la hija de Rubén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Rubén, nombre inventado, compra una bolsa grande de guayabas y un vaso de agua de guayaba cada mañana. La niña se come la fruta a medias y prefiere la bebida. Al final de la semana, varias guayabas se magullan en la mochila y terminan en la basur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lunch de la hija de Rubén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obser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blema no es la fruta: es el formato y la cantidad. Una bolsa grande se apila y se golpea; una guayaba entera y lavada resiste mejor. El agua de puesto aporta azúcar añadida que la fruta no necesita. La niña come menos fruta porque la bebida llena el espacio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el lunch de la hija de Rubén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én compra menos guayabas, elige las más firmes y lava sólo las del día. Manda una pieza pequeña, entera, en un recipiente rígido. En casa prepara agua fresca sin azúcar con dos guayabas y la sirve en el vaso de la comida, no como sustituto de la fruta. Anota cuántas guayabas se comieron y cuántas se tiraro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]]></a:t>
            </a:r>
          </a:p>
        </p:txBody>
      </p:sp>
      <p:pic>
        <p:nvPicPr>
          <p:cNvPr id="3" name="" descr="Para el lunch y la compra">
            <a:hlinkClick r:id="rId3" tooltip="Para el lunch y la compr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antes de guardar la bols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02-guayab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 la guayaba sin lavar la cáscara. Como la cáscara se come, la higiene no es opcional. Hay que enjuagarla y frotarla suavemente antes de morderla, sobre todo si viene del mercado o de una bolsa que se apil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ar siempre la guayaba por costumbre. La cáscara aporta fibra y sabor. Si está entera y limpia, no hay razón para retirarla; si está magullada o te molesta la textura, entonces sí se retir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dulzar el agua fresca sin probar la fruta. La guayaba madura ya es dulce. Agregar azúcar por costumbre convierte una bebida de fruta en una bebida azucarada; prueba primero y ajusta con lim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 una caja grande para una semana. La guayaba madura rápido y se magulla. Sin un plan de consumo y sin separar las piezas, la caja grande termina en desperdicio; conviene comprar para pocos día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cáscara tiene grietas o zonas blandas, no la comp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aroma es débil, déjala madurar; si es fermentado, descárta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vas a mandar en el lunch, elige una pieza pequeña, entera y lavad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preparas agua fresca, no agregues azúcar sin probar la frut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s semillas te molestan, retíralas; no son un peligro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a un profesional sanitario si después de comer guayaba aparece picor en la boca, hinchazón de labios o garganta, ronchas o dificultad para respirar; esto último es una urgencia. También si tienes molestias digestivas persistentes o si una condición diagnosticada, como diabetes, te hace dudar sobre la porción de fruta: esa decisión se ajusta con tu equipo de salud, no con una ficha. La guayaba no sustituye ningún tratamiento y esta ficha no diagnostica ni prescrib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s con la cáscara de una guayaba entera y limpi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come, porque aporta fibra y sab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tira siempre, porque es tóx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 hierve para hacer un remedi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usa sólo para decora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 guayabas para el lunch. ¿Cuál es la mejor decis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egir piezas pequeñas, enteras y lav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egir las más maduras y blandas para que se coman rápi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rtarlas todas en rodajas la noche anteri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prar una caja grande y apilarla en la mochil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gua de guayaba siempre es una bebida sin azúc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guayaba magullada en el fondo de la bolsa puede acelerar el deterioro de las de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parte o preparación con l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ásca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emill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gua fresc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uayaba verd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Guayaba madur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portan fibra; se pueden comer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ierde fibra si se cue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ás firme y áci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roma dulce e inten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omestible si está limpi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uayaba destaca por su contenido de vitamina ___ y por su ___ comestible, que aporta fibra si se lava bie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de compra o lunch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uena señ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ñal de aler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cáscara está entera y sin griet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y una zona blanda y oscur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Huele dulce e intens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uele a fermentado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bolsa trae una pieza magullada al fo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fruta va entera y protegida en el lunch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La cáscara está pegajo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Las guayabas se lavaron antes de guard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ijo guayabas enteras y huelo la fruta antes de compr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vo la cáscara porque me la voy a com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la guayaba es pequeña, puedo comer una caja entera sin que cuen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paro las piezas magulladas del fondo de la bols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reparo el agua fresca y la pruebo antes de endulza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02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02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02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02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bib-oa02-ex0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bib-oa02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bib-oa02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bib-oa02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liges guayabas por aroma y cáscara, sabes lavarlas y decides cuándo conviene el agua fresca y cuándo la fruta ente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formas de consumo y la tabla de situaciones; vuelve a clasificar las señale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vez que compraste guayabas. ¿Las lavaste antes de comerlas? ¿Usaste la cáscara? ¿Preparaste agua fresca y le pusiste azúcar sin probar? Escribe un cambio pequeño para la próxima compra y una señal de madurez que vas a mi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guayab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ásca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estible si está lim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mill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bra que se puede com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oma dul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ñal de madure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fres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rde fibra si se cue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za magull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elera el deterioro de la bol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guayab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02-guayab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guayaba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come la cáscara de la guayaba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guayaba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 si está entera y lavada. Aporta fibra y sabor. Se retira sólo si está magullada o si a la persona le molesta la textur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guayaba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é si una guayaba está madura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guayaba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el aroma dulce e intenso y porque cede ligeramente al presionar. Si huele a fermentado o está pegajosa, ya pasó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guayaba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agua de guayaba adelgaza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guayaba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Hidrata y puede ser una buena bebida si no lleva azúcar, pero no quema grasa ni compensa el resto de la alimentación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guayaba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con una guayaba magullada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guayaba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la de las demás, revisar la bolsa y consumir o descartar la pieza dañada. Una fruta magullada acelera el deterioro de las otra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guayaba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 guayaba sirvo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servir guayaba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guayaba mediana o una taza en trozos. Para un niño, una pieza pequeña; para una colación, una o dos. La medida casera evita comer de má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uayaba se disfruta entera: cáscara, pulpa y semillas, después de lavarla. Aporta agua, fibra, vitamina C y potasio, y su aroma es la mejor señal de madurez. Elige piezas enteras, separa las magulladas y no endulces el agua fresca sin probarla. No cura la diabetes ni adelgaza, y ninguna de esas creencias hace falta para comerla. Una fruta pequeña, bien elegida y bien servida, cabe en el lunch y en la mesa sin convertirse en remedio ni en enemigo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DIETA · OMS, Alimentación sana (hoja informativa actualizada el 26 de enero de 2026) · https://www.who.int/es/news-room/fact-sheets/detail/healthy-diet · consulta: 2026-10-25 · alcance: Alcance internacional. La base de una alimentación saludable son alimentos mínimamente procesados y no procesados; frutas y verduras forman parte de esa base. No fija porciones ni sustituye una consult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GUIAS-MX · Guías Alimentarias Saludables y Sostenibles para la Población Mexicana 2025, Secretaría de Salud · https://www.gob.mx/salud/sinsamac/documentos/guias-alimentarias-saludables-y-sostenibles-para-la-poblacion-mexicana-2025 · consulta: 2026-10-25 · alcance: Alcance federal en México; orientación alimentaria. Promueve patrones y prácticas más saludables y sostenibles con alimentos locales y de temporada. No fija porciones individuale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02-guayaba"/>
              </a:rPr>
              <a:t><![CDATA[Guayaba: qué aporta y cómo llevarla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USDA-FDC · USDA FoodData Central, base de datos pública de composición de alimentos · https://fdc.nal.usda.gov/ · consulta: 2026-10-25 · alcance: Alcance internacional (Estados Unidos). Se usó para confirmar los nutrientes que se describen de forma cualitativa; no se transcribieron gramos, miligramos ni kilocalorí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 Ficha informativa de un alimento; no prescribe dietas ni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2026-10-26T09:22:41Z</dcterms:created>
  <dcterms:modified xsi:type="dcterms:W3CDTF">2026-10-26T09:22:41Z</dcterms:modified>
  <dc:title>Guayaba: qué aporta y cómo llevarla a la mesa</dc:title>
  <dc:description>Presentación editable del OA «Guayaba: qué aporta y cómo llevarla a la mesa». Enlace: https://saludyestetica.lumbre.lat/object/sye-bib-oa02-guayaba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