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1-papay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paya: qué aporta y cómo llevarla a la mes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aporta la papay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ción y medida caser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llevarla a la mes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mesa del mercado a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legir, cortar y servir una papaya sin desperd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ra, conservación e higien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ormas de comer pap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fibra y comodidad según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frecuente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ap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por firmeza y 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a cáscara firme, sin golpes ni zonas blandas, y un olor dulce cerca del tallo. El color ayuda, pero el aroma y la textura dicen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ap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Decide cuándo la vas a com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ieza está verde, déjala a temperatura ambiente y revísala a diario. Si ya está madura y no la vas a comer hoy, pélala y guárdala en fr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ap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ava la piez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juaga la cáscara bajo el chorro y sécala. Aunque no te comas la cáscara, el cuchillo puede arrastrar tierra y microbios hacia la p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ap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ela y retira las sem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rta por la mitad, retira las semillas con una cuchara y rebana la pulpa. Usa una tabla y un cuchillo limpios, y no dejes la fruta cortada al ai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ap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Mide co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rve una taza de cubos para un desayuno o media taza para una colación. Acompaña con yogurt, requesón o huevo si quieres que sostenga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ómo elegir, guardar y servir una pap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Guarda y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n la pulpa en un recipiente cerrado en el refrigerador y anota el día en que la cortaste. Consúmela pronto; si suelta mucho jugo, escúrre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apaya de Leo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eonor, nombre inventado, compra una papaya grande y amarilla para el desayuno de tres personas. La guarda entera en la mesa y a los dos días la encuentra blanda y con olor fuerte. Quiere saber si la puede rescatar y cómo comprar mejor la próxim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apaya de Leo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uta no estaba mala al comprarla: estaba muy madura y se quedó a temperatura ambiente. La cáscara blanda y el olor penetrante indican que ya pasó su mejor momento. Cortarla y guardarla el mismo día habría repartido mejor la semana; comprar una pieza más pequeña habría ajustado la ca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papaya de Leon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onor compra una papaya mediana, la deja madurar fuera del refrigerador y, cuando cede al presionar suavemente, la pela, la corta en cubos y guarda la mitad en un recipiente cerrado. Sirve una taza por persona con yogurt y avena. No necesita remedios ni azúcar: cambió el tamaño de la compra y el momento de 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llevarla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 en la mesa d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Una taza de papaya en cub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taza en cubos es una medida casera útil; media taza puede bastar como colación. La cáscara y las semillas no son la parte que se come, y el jugo colado pierde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propone medidas caseras, no gramos: taza, media pieza o reban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1-papay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Dejarla a temperatura ambiente y revisarla a di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apaya verde termina de madurar fuera del refrigerador. Congelarla detiene la maduración y comerla cruda no es lo mismo que comerla ma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escribe el proceso de maduración a temperatura ambiente y la revisión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1-papay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inguna fruta quema grasa. La papaya aporta agua, fibra y micronutrientes, y puede ayudar a la saciedad como parte de una comida, pero no tiene un efecto mágico sobre la grasa cor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desmiente la idea y la sitúa dentro de una alimentación var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1-papaya]]></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cortar, el cuchillo arrastra lo que hay en la superficie hacia la pulpa. Lavar la pieza entera antes de cortarla es una medida de higiene senc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de compra, conservación e higiene lo ex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1-papay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ulpa madura → Sabor dulce y textura su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paína → Enzima que ablanda proteí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millas → Ingrediente, no medic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áscara → Se lava antes de 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go colado → Pierde fibra y mast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arte tiene un uso distinto; ninguna convierte a la fruta en un re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1-papay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ibra · papa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ibra y el agua explican buena parte de su textura y saciedad; la papaína es la enzima que ablanda las proteí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ón de la composición y de la papaína en la sección «Qué a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1-papay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cáscara está firme y sin golpes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y una zona blanda y oscura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uele dulce cerca del tall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uele a fermentad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jugo de la picada está turbi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papaya picada está fría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pieza tiene moh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vendedor usa un cuchillo limpio → Buen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rmeza, olor y limpieza son señales observables; el moho y el olor fermentado descartan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1-papay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s fruta, puedo comer toda la que quiera sin mirar el res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 alimento sea fruta no lo vuelve ilimitado ni sustituye al resto de la comida. La porción y el conjunto del día siguen import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cha insiste en medida casera y en acompañar la fruta con otros ali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bib-oa01-papay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papaya que compraste. ¿La elegiste por color, por olor o por precio? ¿Cuánto tiempo pasó entre comprarla y comerla? Escribe un cambio concreto para la próxima compra y una señal que te diga que ya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pap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papay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si una papaya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ede ligeramente al presionar, huele dulce cerca del tallo y la cáscara no tiene zonas blandas ni olor fermentado. El color ayuda, pero no es la únic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papaya quema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Aporta agua, fibra, vitamina C y carotenoides, y puede ayudar a la saciedad dentro de una comida. Ninguna fruta tiene un efecto mágico sobre la grasa corp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a papaya v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jarla a temperatura ambiente y revisarla a diario. No se come como si estuviera madura ni se congela para acelerar el p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guardo la papaya c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un recipiente cerrado dentro del refrigerador, y la consumo pronto. Si suelta mucho jugo, la escurro antes de serv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las semi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ueden lavar y secar como ingrediente, pero no son un antiparasitario casero ni un medicamento. Si hay una molestia persistente,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bib-oa01-papay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507" r:id="rId1"/>
    <p:sldLayoutId id="2482026508" r:id="rId2"/>
    <p:sldLayoutId id="2482026509" r:id="rId3"/>
    <p:sldLayoutId id="24820265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3a0e155754a9bf969b7f9d61ae8998c893642779ef3234e81.jpg"/>
  <Relationship Id="rId3" Type="http://schemas.openxmlformats.org/officeDocument/2006/relationships/hyperlink" Target="https://saludyestetica.lumbre.lat/object/sye-bib-oa01-papay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bib-oa01-papaya" TargetMode="External"/>
  <Relationship Id="rId4" Type="http://schemas.openxmlformats.org/officeDocument/2006/relationships/hyperlink" Target="https://saludyestetica.lumbre.lat/object/sye-bib-oa01-papaya"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bib-oa01-papaya" TargetMode="External"/>
  <Relationship Id="rId4" Type="http://schemas.openxmlformats.org/officeDocument/2006/relationships/hyperlink" Target="https://saludyestetica.lumbre.lat/object/sye-bib-oa01-papaya"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bib-oa01-papaya" TargetMode="External"/>
  <Relationship Id="rId4" Type="http://schemas.openxmlformats.org/officeDocument/2006/relationships/hyperlink" Target="https://saludyestetica.lumbre.lat/object/sye-bib-oa01-papaya"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hyperlink" Target="https://saludyestetica.lumbre.lat/object/sye-bib-oa01-papaya"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bib-oa01-papaya"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pay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po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levar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bib-oa01-papay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qué aporta la papaya, medir una porción con medidas de cocina y decidir cómo comprarla, guardarla y servirla, sin cifras inventadas ni mito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a biblioteca de alimentos: qué aporta la papaya, cómo se mide una porción casera, cómo llevarla a la mesa, una preparación sencilla, compra y conservación, y los mitos que conviene dejar en el merca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apaya · fruta · fibra · vitamina C · compra · conserva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paya: qué aporta y 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cocina o quiere entender un alimento.]]></a:t>
            </a:r>
          </a:p>
        </p:txBody>
      </p:sp>
      <p:sp>
        <p:nvSpPr>
          <p:cNvPr id="11" name=""/>
          <p:cNvSpPr txBox="1"/>
          <p:nvPr/>
        </p:nvSpPr>
        <p:spPr>
          <a:xfrm>
            <a:off x="514350" y="23241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En el mercado de su colonia, Leonor —nombre inventado— se detiene frente a una mesa de papayas. Hay piezas amarillas con manchas oscuras, otras verdes y una caja de papaya ya picada que se ve cómoda para la semana. El vendedor le dice que la papaya «quema grasa» y que las semillas «sirven para to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paya: qué aporta y 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onor no busca un remedio: quiere una fruta para el desayuno de su familia, que rinda y no se eche a perder. No sabe si elegir la más amarilla, si la verde madura en casa, ni si la picada es buena idea. Tampoco sabe cuánto servir a un niño o a un adulto.]]></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ficha la acompaña en esa decisión: qué aporta la papaya, cómo se mide una porción con lo que hay en la cocina, cómo se guarda y qué creencias conviene dejar en el merca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papay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paya es una fruta con mucha agua y muy poca grasa. Su pulpa aporta fibra, vitamina C, folato y carotenoides que el cuerpo puede convertir en vitamina A; también aporta potasio. La cáscara y las semillas no forman parte de lo que se come de costumbre, aunque las semillas se puedan lavar y sec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aporta la papay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paya madura sabe dulce porque sus almidones se transforman en azúcares; eso no la vuelve un alimento prohibido, sólo pide mirar la porción y el resto del plato. Contiene papaína, una enzima que ablanda las proteínas, y por eso se usa en marinados y por eso algunas personas notan un picor leve en la boc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enzima no hace un trabajo especial en el estómago: se digiere como cualquier proteína. La fruta aporta agua, fibra y micronutrientes, pero no cubre sola la proteína ni la grasa de una com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orción casera es una taza de papaya en cubos o media pieza pequeña; si la papaya es grande, dos rebanadas gruesas. Para una colación, media taza suele bastar; para acompañar un desayuno, una taza. La cáscara y las semillas se retiran antes de servir y no se cuentan como parte de la porción.]]></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pras ya picada, mira que el envase esté frío y que el jugo se vea limpio, sin burbujas ni olor ácido. La medida casera importa más que una cifra exacta: una taza de papaya no llena igual que una taza de arroz, y la fruta se come con cuchara, no se be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descr=""/>
          <p:cNvSpPr/>
          <p:nvPr/>
        </p:nvSpPr>
        <p:spPr>
          <a:xfrm>
            <a:off x="514350" y="1876425"/>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compañas con yogurt, requesón o un huevo, agregas proteína; si la comes sola, es una colación de agua y fibra.]]></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ficha]]></a:t>
            </a:r>
          </a:p>
        </p:txBody>
      </p:sp>
      <p:sp>
        <p:nvSpPr>
          <p:cNvPr id="11" name=""/>
          <p:cNvSpPr txBox="1"/>
          <p:nvPr/>
        </p:nvSpPr>
        <p:spPr>
          <a:xfrm>
            <a:off x="685800" y="23526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cha informativa de un alimento de la biblioteca. Describe qué aporta, cómo se mide una porción casera y cómo se elige o conserva; no prescribe dietas, no fija cantidades clínicas y no sustituye una consu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ción y medida case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fruta no reemplaza un plato]]></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apaya aporta agua, fibra y micronutrientes, pero no cubre sola la proteína ni la grasa de una comida. Acompáñala con otros alimentos en lugar de convertirla en la comida completa.]]></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lor manda tanto como el color]]></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apaya madura huele dulce cerca del tallo. Si huele a fermentado o la cáscara está blanda en zonas, no es buena comp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paya cabe en el desayuno, en una ensalada y como postre. En el desayuno, en cubos sobre yogurt natural o avena; en una ensalada, con jícama, pepino y limón; como postre, sola o con un poco de queso fresco. Su sabor dulce combina con lo ácido —limón, lima—, con una pizca de sal y chile, y con hierbas frescas como la hierbabue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 azúcar: si la fruta está madura, el azúcar añadido tapa su sabor y suma azúcares libres. En licuado se vuelve bebida y se pierde la masticación; si lo preparas, no cueles la pulpa y no agregues azúcar. También se usa en marinados: la papaína ablanda la carne, pero si la dejas demasiado tiempo la textura se vuelve blanda en exceso.]]></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mesa diaria, lo más simple es cortarla en cubos y servirla frí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llevarla a la mesa]]></a:t>
            </a:r>
          </a:p>
        </p:txBody>
      </p:sp>
      <p:pic>
        <p:nvPicPr>
          <p:cNvPr id="3" name="" descr="De la mesa del mercado al plato">
            <a:hlinkClick r:id="rId3" tooltip="De la mesa del mercado al pla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legir, cortar y servir una papaya sin desperdic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1-papaya"/>
              </a:rPr>
              <a:t><![CDATA[Ver imagen original en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salada de papaya, jícama y limón. Lava la papaya, pélala, córtala por la mitad y retira las semillas con una cuchara. Corta la pulpa en cubos del tamaño de un bocado. Pela la jícama y córtala en bastones. Mezcla todo en un tazón, exprime limón, agrega una pizca de sal y chile en polvo si te gusta, y revuelve con cuidado para no romper la fruta. Sirve de inmediato o guarda en un recipiente cerrado en el refrigerador. Si la llevas de comida, transporta el limón aparte para que la papaya no se ablande. No hace falta cocinar ni agregar azúcar. Consúmela el mismo día; si suelta mucho jugo, escúrrelo antes de servi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preparación sencil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papaya y una decisión posible. No es una prescripción: es una forma de ordenar la comp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90750"/>
                <a:gridCol w="2466975"/>
                <a:gridCol w="3457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paya está v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ún no está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éjala a temperatura ambiente y revísala a 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muy madura y suelta ju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blanda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lala, córtala y guárdala fría; úsala pro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raste p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viste cómo la corta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sólo si está fría y huele bien; si dudas,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s un desayuno que ll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uta sola se queda c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mpaña con yogurt, avena o hu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190750"/>
                <a:gridCol w="2466975"/>
                <a:gridCol w="3457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pica la boca al come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una re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 y consulta; no insi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tiene 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o la fruta están dañ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ártala completa; no recortes la parte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papayas con la cáscara amarilla o naranja, firme y sin golpes ni manchas blandas; una pieza verde termina de madurar a temperatura ambiente. Si la compras entera, lávala antes de cortarla aunque no te comas la cáscara: el cuchillo arrastra lo que hay en la superficie. Pela, retira las semillas y guarda la pulpa en un recipiente cerrado dentro del refrigerad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jes la fruta cortada a temperatura ambiente durante periodos largos. Si compras papaya picada, prefiere puestos que mantengan el producto frío y usen utensilios limpios; observa y huele antes de comprar. Las semillas se pueden lavar y secar, pero no son un remedio: si las usas en la cocina, trátalas como un ingrediente.]]></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áscara y los restos van a la basura o a la compos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ra, conservación e higiene]]></a:t>
            </a:r>
          </a:p>
        </p:txBody>
      </p:sp>
      <p:pic>
        <p:nvPicPr>
          <p:cNvPr id="3" name="" descr="Cinco formas de comer papaya">
            <a:hlinkClick r:id="rId3" tooltip="Cinco formas de comer papay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fibra y comodidad según la prepar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1-papaya"/>
              </a:rPr>
              <a:t><![CDATA[Ver imagen original en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paya quema grasa»: no. Ninguna fruta quema grasa; la papaya aporta agua, fibra y micronutrientes, y ayuda a la saciedad como cualquier fruta entera. «Las semillas curan parásitos»: no hay base para usarlas como antiparasitario casero; si sospechas una infección, consul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paya verde aborta»: no es un remedio y puede ser peligrosa; el embarazo se atiende con un profesional. «El jugo en ayunas limpia el colon»: el colon se limpia solo, y un jugo colado pierde la fibra de la fruta entera. «La papaya no se come de noche»: la hora no cambia los nutrientes; lo que cambia es la porción y el conjunto del dí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creencias convierte a la papaya en buena o mala: es una fruta que se disfruta en su punto, con medida casera y dentro de una alimentación vari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apaya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por firmeza y olo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a cáscara firme, sin golpes ni zonas blandas, y un olor dulce cerca del tallo. El color ayuda, pero el aroma y la textura dicen má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apaya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cuándo la vas a comer]]></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za está verde, déjala a temperatura ambiente y revísala a diario. Si ya está madura y no la vas a comer hoy, pélala y guárdala en frí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apaya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va la pieza ente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juaga la cáscara bajo el chorro y sécala. Aunque no te comas la cáscara, el cuchillo puede arrastrar tierra y microbios hacia la pulp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apaya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ela y retira las semilla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ta por la mitad, retira las semillas con una cuchara y rebana la pulpa. Usa una tabla y un cuchillo limpios, y no dejes la fruta cortada al ai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apaya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con la cocin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rve una taza de cubos para un desayuno o media taza para una colación. Acompaña con yogurt, requesón o huevo si quieres que sostenga má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ómo elegir, guardar y servir una papaya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Guarda y ano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la pulpa en un recipiente cerrado en el refrigerador y anota el día en que la cortaste. Consúmela pronto; si suelta mucho jugo, escúrre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papaya de Leonor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eonor, nombre inventado, compra una papaya grande y amarilla para el desayuno de tres personas. La guarda entera en la mesa y a los dos días la encuentra blanda y con olor fuerte. Quiere saber si la puede rescatar y cómo comprar mejor la próxima vez.]]></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papaya de Leonor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no estaba mala al comprarla: estaba muy madura y se quedó a temperatura ambiente. La cáscara blanda y el olor penetrante indican que ya pasó su mejor momento. Cortarla y guardarla el mismo día habría repartido mejor la semana; comprar una pieza más pequeña habría ajustado la cantid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 · Caso ficticio: la papaya de Leonor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onor compra una papaya mediana, la deja madurar fuera del refrigerador y, cuando cede al presionar suavemente, la pela, la corta en cubos y guarda la mitad en un recipiente cerrado. Sirve una taza por persona con yogurt y avena. No necesita remedios ni azúcar: cambió el tamaño de la compra y el momento de cor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frecuentes]]></a:t>
            </a:r>
          </a:p>
        </p:txBody>
      </p:sp>
      <p:pic>
        <p:nvPicPr>
          <p:cNvPr id="3" name="" descr="Antes de llevarla a casa">
            <a:hlinkClick r:id="rId3" tooltip="Antes de llevarla a cas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 en la mesa del merc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bib-oa01-papaya"/>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una papaya que ya está pasada. Una cáscara con zonas blandas, olor fermentado o jugo turbio en la picada indica que la fruta se adelantó. No se rescata con azúcar ni con limón: se descart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regarle azúcar para «mejorar» el sabor. La papaya madura ya es dulce. El azúcar añadido suma azúcares libres y tapa el sabor de la fruta; si está sosa, suele estar menos madura o de otra varied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cuar y colar la fruta a diario. El jugo colado pierde la fibra y la masticación de la fruta entera. Un licuado ocasional no es un problema; convertirlo en la única forma de comer fruta sí cambia la experiencia y la saciedad.]]></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s semillas como medicamento. Las semillas son un ingrediente, no un antiparasitario casero. Si sospechas una infección o una molestia persistente, la respuesta es una consulta, no un puño de semill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za está verde, déjala a temperatura ambiente y revísala a diari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áscara tiene zonas blandas u olor fermentado, no la compre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vas a comer sola, sirve una taza en cubos y acompáñala con proteí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mpras picada, elige la que esté fría, limpia y sin jugo turbio.]]></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ientes picor o hinchazón en la boca, suspende y consul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anitario si después de comer papaya aparece picor en la boca, hinchazón de labios o garganta, ronchas o dificultad para respirar; esto último es una urgencia. También si tienes molestias digestivas persistentes, si estás embarazada y alguna creencia te lleva a probar remedios caseros, o si tienes una condición diagnosticada que exige ajustar la porción de fruta. Esta ficha no diagnostica ni indica tratamientos y no sustituye una consul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una porción casera razonable de papaya para una cola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taza de papaya en cubo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res piezas grande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ólo el jugo colad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cáscara licu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ras una papaya verde. ¿Qué conviene hac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jarla a temperatura ambiente y revisarla a diari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uardarla en el congelador para que madur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erla cruda con sal.]]></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irarla porque ya no sirv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apaya quema gras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áscara de la papaya se lava aunque no se vaya a com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arte o preparación co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lpa madu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paí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emill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áscar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Jugo cola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zima que ablanda proteín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grediente, no medicamen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lava antes de cort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erde fibra y masticació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abor dulce y textura sua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apaya aporta agua, ___ y vitamina C; su ___ ablanda proteínas y por eso se usa en marinado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eñal de comp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uena señ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cáscara está firme y sin golpe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y una zona blanda y oscur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uele dulce cerca del tall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uele a fermenta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jugo de la picada está turbi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papaya picada está frí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pieza tiene moh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vendedor usa un cuchillo limpi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jo una papaya firme y la huelo cerca del tall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lavo antes de cortarla y retiro las semilla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s fruta, puedo comer toda la que quiera sin mirar el resto del dí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una taza en cubos y la acompaño con yogurt.]]></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o la pulpa en un recipiente cerrado en el refrigerado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bib-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bib-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bib-oa01-ex0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bib-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bib-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bib-oa01-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liges una papaya con señales observables, mides una porción casera y sabes cuándo guardarla o descartarla.]]></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lista de compra y la tabla de situaciones; vuelve a clasificar las señales de la activid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papaya que compraste. ¿La elegiste por color, por olor o por precio? ¿Cuánto tiempo pasó entre comprarla y comerla? Escribe un cambio concreto para la próxima compra y una señal que te diga que ya está list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apay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paya mad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rme, aromática y dul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pa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zima que ablanda proteí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i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diente, no medic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ásca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ava antes de cor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go co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de fibra y mast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papay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bib-oa01-papaya"/>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apay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si una papaya está list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apay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ede ligeramente al presionar, huele dulce cerca del tallo y la cáscara no tiene zonas blandas ni olor fermentado. El color ayuda, pero no es la única señ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apay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papaya quema gras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apay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Aporta agua, fibra, vitamina C y carotenoides, y puede ayudar a la saciedad dentro de una comida. Ninguna fruta tiene un efecto mágico sobre la grasa corpor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apay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a papaya verd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apay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jarla a temperatura ambiente y revisarla a diario. No se come como si estuviera madura ni se congela para acelerar el proce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apay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guardo la papaya corta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apay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 recipiente cerrado dentro del refrigerador, y la consumo pronto. Si suelta mucho jugo, la escurro antes de servi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apay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las semill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y servir papay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ueden lavar y secar como ingrediente, pero no son un antiparasitario casero ni un medicamento. Si hay una molestia persistente, se consult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paya no necesita un mito para ser útil: aporta agua, fibra, vitamina C y carotenoides, y se disfruta con una medida casera. Elige una pieza firme y aromática, lávala antes de cortar, retira las semillas y guarda la pulpa en frío. Acompáñala con proteína si quieres un desayuno que sostenga, y no la conviertas en remedio. Ninguna fruta quema grasa ni sustituye un plato; la papaya, bien elegida y bien servida, es una buena compañera de la mes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La base de una alimentación saludable son alimentos mínimamente procesados y no procesados; frutas y verduras forman parte de esa base. No fija porciones ni sustituye una consul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más saludables y sostenibles, con alimentos locales y de temporada. No fija porciones individual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bib-oa01-papaya"/>
              </a:rPr>
              <a:t><![CDATA[Papaya: qué aporta y cómo llevarla a la m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SDA-FDC · USDA FoodData Central, base de datos pública de composición de alimentos · https://fdc.nal.usda.gov/ · consulta: 2026-10-25 · alcance: Alcance internacional (Estados Unidos). Se usó para confirmar los nutrientes que se describen de forma cualitativa; no se transcribieron gramos, miligramos ni kilocalorías.]]></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Ficha informativa de un aliment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2026-10-26T10:23:54Z</dcterms:created>
  <dcterms:modified xsi:type="dcterms:W3CDTF">2026-10-26T10:23:54Z</dcterms:modified>
  <dc:title>Papaya: qué aporta y cómo llevarla a la mesa</dc:title>
  <dc:description>Presentación editable del OA «Papaya: qué aporta y cómo llevarla a la mesa». Enlace: https://saludyestetica.lumbre.lat/object/sye-bib-oa01-papaya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